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706" r:id="rId5"/>
    <p:sldMasterId id="2147483754" r:id="rId6"/>
    <p:sldMasterId id="2147483794" r:id="rId7"/>
    <p:sldMasterId id="2147483837" r:id="rId8"/>
  </p:sldMasterIdLst>
  <p:notesMasterIdLst>
    <p:notesMasterId r:id="rId31"/>
  </p:notesMasterIdLst>
  <p:sldIdLst>
    <p:sldId id="2141411602" r:id="rId9"/>
    <p:sldId id="2141411625" r:id="rId10"/>
    <p:sldId id="2141411645" r:id="rId11"/>
    <p:sldId id="2141411640" r:id="rId12"/>
    <p:sldId id="2141411637" r:id="rId13"/>
    <p:sldId id="2141411641" r:id="rId14"/>
    <p:sldId id="2141411654" r:id="rId15"/>
    <p:sldId id="2141411638" r:id="rId16"/>
    <p:sldId id="2141411652" r:id="rId17"/>
    <p:sldId id="2141411642" r:id="rId18"/>
    <p:sldId id="2141411643" r:id="rId19"/>
    <p:sldId id="2141411644" r:id="rId20"/>
    <p:sldId id="2141411646" r:id="rId21"/>
    <p:sldId id="2141411653" r:id="rId22"/>
    <p:sldId id="2141411647" r:id="rId23"/>
    <p:sldId id="2141411648" r:id="rId24"/>
    <p:sldId id="2141411649" r:id="rId25"/>
    <p:sldId id="2141411655" r:id="rId26"/>
    <p:sldId id="2141411650" r:id="rId27"/>
    <p:sldId id="2141411656" r:id="rId28"/>
    <p:sldId id="2141411651" r:id="rId29"/>
    <p:sldId id="214141160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0C520F-FB80-4906-A48B-FE97B528D30C}">
          <p14:sldIdLst>
            <p14:sldId id="2141411602"/>
            <p14:sldId id="2141411625"/>
            <p14:sldId id="2141411645"/>
            <p14:sldId id="2141411640"/>
            <p14:sldId id="2141411637"/>
            <p14:sldId id="2141411641"/>
            <p14:sldId id="2141411654"/>
            <p14:sldId id="2141411638"/>
            <p14:sldId id="2141411652"/>
            <p14:sldId id="2141411642"/>
            <p14:sldId id="2141411643"/>
            <p14:sldId id="2141411644"/>
            <p14:sldId id="2141411646"/>
            <p14:sldId id="2141411653"/>
            <p14:sldId id="2141411647"/>
            <p14:sldId id="2141411648"/>
            <p14:sldId id="2141411649"/>
            <p14:sldId id="2141411655"/>
            <p14:sldId id="2141411650"/>
            <p14:sldId id="2141411656"/>
            <p14:sldId id="2141411651"/>
            <p14:sldId id="214141160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rtheimer, Joshua [JRDUS]" initials="WJ[" lastIdx="3" clrIdx="0">
    <p:extLst>
      <p:ext uri="{19B8F6BF-5375-455C-9EA6-DF929625EA0E}">
        <p15:presenceInfo xmlns:p15="http://schemas.microsoft.com/office/powerpoint/2012/main" userId="S::JWerthei@its.jnj.com::4534db54-45b5-44f5-bf7b-5fe68d6ee6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C8F00"/>
    <a:srgbClr val="DAA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30B794-993E-40A2-A63B-DFE94E01D1AE}" v="8" dt="2024-09-25T07:46:55.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7" autoAdjust="0"/>
    <p:restoredTop sz="88442" autoAdjust="0"/>
  </p:normalViewPr>
  <p:slideViewPr>
    <p:cSldViewPr snapToGrid="0">
      <p:cViewPr varScale="1">
        <p:scale>
          <a:sx n="99" d="100"/>
          <a:sy n="99" d="100"/>
        </p:scale>
        <p:origin x="12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gsyan, Davit [JRDUS]" userId="3e31b559-84b2-4844-9a39-5ca6ce0fe171" providerId="ADAL" clId="{FFF6E8EB-58C6-4960-ABF0-9F2D98053DB6}"/>
    <pc:docChg chg="undo redo custSel modSld">
      <pc:chgData name="Sargsyan, Davit [JRDUS]" userId="3e31b559-84b2-4844-9a39-5ca6ce0fe171" providerId="ADAL" clId="{FFF6E8EB-58C6-4960-ABF0-9F2D98053DB6}" dt="2024-09-15T14:44:47.624" v="5" actId="14826"/>
      <pc:docMkLst>
        <pc:docMk/>
      </pc:docMkLst>
      <pc:sldChg chg="modSp mod">
        <pc:chgData name="Sargsyan, Davit [JRDUS]" userId="3e31b559-84b2-4844-9a39-5ca6ce0fe171" providerId="ADAL" clId="{FFF6E8EB-58C6-4960-ABF0-9F2D98053DB6}" dt="2024-09-15T14:43:23.795" v="2" actId="14826"/>
        <pc:sldMkLst>
          <pc:docMk/>
          <pc:sldMk cId="1207616918" sldId="2141411635"/>
        </pc:sldMkLst>
        <pc:picChg chg="mod">
          <ac:chgData name="Sargsyan, Davit [JRDUS]" userId="3e31b559-84b2-4844-9a39-5ca6ce0fe171" providerId="ADAL" clId="{FFF6E8EB-58C6-4960-ABF0-9F2D98053DB6}" dt="2024-09-15T14:43:23.795" v="2" actId="14826"/>
          <ac:picMkLst>
            <pc:docMk/>
            <pc:sldMk cId="1207616918" sldId="2141411635"/>
            <ac:picMk id="4" creationId="{E00466AA-949C-F2E9-EAF4-8DEFDDDF9844}"/>
          </ac:picMkLst>
        </pc:picChg>
      </pc:sldChg>
      <pc:sldChg chg="modSp mod">
        <pc:chgData name="Sargsyan, Davit [JRDUS]" userId="3e31b559-84b2-4844-9a39-5ca6ce0fe171" providerId="ADAL" clId="{FFF6E8EB-58C6-4960-ABF0-9F2D98053DB6}" dt="2024-09-15T14:44:47.624" v="5" actId="14826"/>
        <pc:sldMkLst>
          <pc:docMk/>
          <pc:sldMk cId="3889745624" sldId="2141411636"/>
        </pc:sldMkLst>
        <pc:picChg chg="mod">
          <ac:chgData name="Sargsyan, Davit [JRDUS]" userId="3e31b559-84b2-4844-9a39-5ca6ce0fe171" providerId="ADAL" clId="{FFF6E8EB-58C6-4960-ABF0-9F2D98053DB6}" dt="2024-09-15T14:44:47.624" v="5" actId="14826"/>
          <ac:picMkLst>
            <pc:docMk/>
            <pc:sldMk cId="3889745624" sldId="2141411636"/>
            <ac:picMk id="4" creationId="{E00466AA-949C-F2E9-EAF4-8DEFDDDF9844}"/>
          </ac:picMkLst>
        </pc:picChg>
      </pc:sldChg>
    </pc:docChg>
  </pc:docChgLst>
  <pc:docChgLst>
    <pc:chgData name="Sargsyan, Davit [JRDUS]" userId="3e31b559-84b2-4844-9a39-5ca6ce0fe171" providerId="ADAL" clId="{F530B794-993E-40A2-A63B-DFE94E01D1AE}"/>
    <pc:docChg chg="undo redo custSel addSld delSld modSld sldOrd modSection">
      <pc:chgData name="Sargsyan, Davit [JRDUS]" userId="3e31b559-84b2-4844-9a39-5ca6ce0fe171" providerId="ADAL" clId="{F530B794-993E-40A2-A63B-DFE94E01D1AE}" dt="2024-09-26T08:04:53.262" v="4375" actId="20577"/>
      <pc:docMkLst>
        <pc:docMk/>
      </pc:docMkLst>
      <pc:sldChg chg="modSp add del mod">
        <pc:chgData name="Sargsyan, Davit [JRDUS]" userId="3e31b559-84b2-4844-9a39-5ca6ce0fe171" providerId="ADAL" clId="{F530B794-993E-40A2-A63B-DFE94E01D1AE}" dt="2024-09-26T08:04:53.262" v="4375" actId="20577"/>
        <pc:sldMkLst>
          <pc:docMk/>
          <pc:sldMk cId="1300975053" sldId="2141411601"/>
        </pc:sldMkLst>
        <pc:spChg chg="mod">
          <ac:chgData name="Sargsyan, Davit [JRDUS]" userId="3e31b559-84b2-4844-9a39-5ca6ce0fe171" providerId="ADAL" clId="{F530B794-993E-40A2-A63B-DFE94E01D1AE}" dt="2024-09-26T08:04:53.262" v="4375" actId="20577"/>
          <ac:spMkLst>
            <pc:docMk/>
            <pc:sldMk cId="1300975053" sldId="2141411601"/>
            <ac:spMk id="2" creationId="{FCA68E0C-5CBC-5482-0A5A-1304C587F621}"/>
          </ac:spMkLst>
        </pc:spChg>
      </pc:sldChg>
      <pc:sldChg chg="addSp modSp mod">
        <pc:chgData name="Sargsyan, Davit [JRDUS]" userId="3e31b559-84b2-4844-9a39-5ca6ce0fe171" providerId="ADAL" clId="{F530B794-993E-40A2-A63B-DFE94E01D1AE}" dt="2024-09-25T21:29:19.757" v="3304" actId="20577"/>
        <pc:sldMkLst>
          <pc:docMk/>
          <pc:sldMk cId="2190843576" sldId="2141411602"/>
        </pc:sldMkLst>
        <pc:spChg chg="mod">
          <ac:chgData name="Sargsyan, Davit [JRDUS]" userId="3e31b559-84b2-4844-9a39-5ca6ce0fe171" providerId="ADAL" clId="{F530B794-993E-40A2-A63B-DFE94E01D1AE}" dt="2024-09-18T11:18:33.220" v="1770" actId="207"/>
          <ac:spMkLst>
            <pc:docMk/>
            <pc:sldMk cId="2190843576" sldId="2141411602"/>
            <ac:spMk id="2" creationId="{FCA68E0C-5CBC-5482-0A5A-1304C587F621}"/>
          </ac:spMkLst>
        </pc:spChg>
        <pc:spChg chg="mod">
          <ac:chgData name="Sargsyan, Davit [JRDUS]" userId="3e31b559-84b2-4844-9a39-5ca6ce0fe171" providerId="ADAL" clId="{F530B794-993E-40A2-A63B-DFE94E01D1AE}" dt="2024-09-25T21:29:19.757" v="3304" actId="20577"/>
          <ac:spMkLst>
            <pc:docMk/>
            <pc:sldMk cId="2190843576" sldId="2141411602"/>
            <ac:spMk id="4" creationId="{5796CE6E-4A16-4583-EEC3-F3DBACB2131F}"/>
          </ac:spMkLst>
        </pc:spChg>
        <pc:picChg chg="add mod ord modCrop">
          <ac:chgData name="Sargsyan, Davit [JRDUS]" userId="3e31b559-84b2-4844-9a39-5ca6ce0fe171" providerId="ADAL" clId="{F530B794-993E-40A2-A63B-DFE94E01D1AE}" dt="2024-09-18T11:18:56.130" v="1771" actId="29295"/>
          <ac:picMkLst>
            <pc:docMk/>
            <pc:sldMk cId="2190843576" sldId="2141411602"/>
            <ac:picMk id="5" creationId="{99CA167C-41DF-84A8-9A8D-17B72232044E}"/>
          </ac:picMkLst>
        </pc:picChg>
      </pc:sldChg>
      <pc:sldChg chg="del ord">
        <pc:chgData name="Sargsyan, Davit [JRDUS]" userId="3e31b559-84b2-4844-9a39-5ca6ce0fe171" providerId="ADAL" clId="{F530B794-993E-40A2-A63B-DFE94E01D1AE}" dt="2024-09-25T21:11:57.112" v="3055" actId="47"/>
        <pc:sldMkLst>
          <pc:docMk/>
          <pc:sldMk cId="1689930302" sldId="2141411603"/>
        </pc:sldMkLst>
      </pc:sldChg>
      <pc:sldChg chg="del">
        <pc:chgData name="Sargsyan, Davit [JRDUS]" userId="3e31b559-84b2-4844-9a39-5ca6ce0fe171" providerId="ADAL" clId="{F530B794-993E-40A2-A63B-DFE94E01D1AE}" dt="2024-09-25T21:12:22.463" v="3058" actId="47"/>
        <pc:sldMkLst>
          <pc:docMk/>
          <pc:sldMk cId="3315839554" sldId="2141411604"/>
        </pc:sldMkLst>
      </pc:sldChg>
      <pc:sldChg chg="del">
        <pc:chgData name="Sargsyan, Davit [JRDUS]" userId="3e31b559-84b2-4844-9a39-5ca6ce0fe171" providerId="ADAL" clId="{F530B794-993E-40A2-A63B-DFE94E01D1AE}" dt="2024-09-25T21:12:21.039" v="3057" actId="47"/>
        <pc:sldMkLst>
          <pc:docMk/>
          <pc:sldMk cId="1296177459" sldId="2141411605"/>
        </pc:sldMkLst>
      </pc:sldChg>
      <pc:sldChg chg="del">
        <pc:chgData name="Sargsyan, Davit [JRDUS]" userId="3e31b559-84b2-4844-9a39-5ca6ce0fe171" providerId="ADAL" clId="{F530B794-993E-40A2-A63B-DFE94E01D1AE}" dt="2024-09-25T21:12:35.109" v="3065" actId="47"/>
        <pc:sldMkLst>
          <pc:docMk/>
          <pc:sldMk cId="1629727266" sldId="2141411608"/>
        </pc:sldMkLst>
      </pc:sldChg>
      <pc:sldChg chg="del">
        <pc:chgData name="Sargsyan, Davit [JRDUS]" userId="3e31b559-84b2-4844-9a39-5ca6ce0fe171" providerId="ADAL" clId="{F530B794-993E-40A2-A63B-DFE94E01D1AE}" dt="2024-09-25T21:12:33.687" v="3064" actId="47"/>
        <pc:sldMkLst>
          <pc:docMk/>
          <pc:sldMk cId="1840614324" sldId="2141411610"/>
        </pc:sldMkLst>
      </pc:sldChg>
      <pc:sldChg chg="addSp delSp modSp mod modNotesTx">
        <pc:chgData name="Sargsyan, Davit [JRDUS]" userId="3e31b559-84b2-4844-9a39-5ca6ce0fe171" providerId="ADAL" clId="{F530B794-993E-40A2-A63B-DFE94E01D1AE}" dt="2024-09-25T21:39:46.358" v="3559" actId="113"/>
        <pc:sldMkLst>
          <pc:docMk/>
          <pc:sldMk cId="685468797" sldId="2141411625"/>
        </pc:sldMkLst>
        <pc:spChg chg="add mod">
          <ac:chgData name="Sargsyan, Davit [JRDUS]" userId="3e31b559-84b2-4844-9a39-5ca6ce0fe171" providerId="ADAL" clId="{F530B794-993E-40A2-A63B-DFE94E01D1AE}" dt="2024-09-25T21:39:46.358" v="3559" actId="113"/>
          <ac:spMkLst>
            <pc:docMk/>
            <pc:sldMk cId="685468797" sldId="2141411625"/>
            <ac:spMk id="2" creationId="{601F4329-60E4-A6E4-DBB4-5EC9C5260B49}"/>
          </ac:spMkLst>
        </pc:spChg>
        <pc:spChg chg="mod">
          <ac:chgData name="Sargsyan, Davit [JRDUS]" userId="3e31b559-84b2-4844-9a39-5ca6ce0fe171" providerId="ADAL" clId="{F530B794-993E-40A2-A63B-DFE94E01D1AE}" dt="2024-09-25T21:37:47.163" v="3548" actId="122"/>
          <ac:spMkLst>
            <pc:docMk/>
            <pc:sldMk cId="685468797" sldId="2141411625"/>
            <ac:spMk id="4" creationId="{EB195560-D569-9FB9-2A1C-FE4713B4D173}"/>
          </ac:spMkLst>
        </pc:spChg>
        <pc:spChg chg="del mod">
          <ac:chgData name="Sargsyan, Davit [JRDUS]" userId="3e31b559-84b2-4844-9a39-5ca6ce0fe171" providerId="ADAL" clId="{F530B794-993E-40A2-A63B-DFE94E01D1AE}" dt="2024-09-18T03:20:21.632" v="122" actId="478"/>
          <ac:spMkLst>
            <pc:docMk/>
            <pc:sldMk cId="685468797" sldId="2141411625"/>
            <ac:spMk id="5" creationId="{1AA6870C-6752-6783-D41D-A66E7F20E006}"/>
          </ac:spMkLst>
        </pc:spChg>
        <pc:spChg chg="add mod">
          <ac:chgData name="Sargsyan, Davit [JRDUS]" userId="3e31b559-84b2-4844-9a39-5ca6ce0fe171" providerId="ADAL" clId="{F530B794-993E-40A2-A63B-DFE94E01D1AE}" dt="2024-09-25T21:39:40.484" v="3558" actId="113"/>
          <ac:spMkLst>
            <pc:docMk/>
            <pc:sldMk cId="685468797" sldId="2141411625"/>
            <ac:spMk id="5" creationId="{77B878E0-6CFD-4745-1074-FC62481B451B}"/>
          </ac:spMkLst>
        </pc:spChg>
        <pc:spChg chg="del">
          <ac:chgData name="Sargsyan, Davit [JRDUS]" userId="3e31b559-84b2-4844-9a39-5ca6ce0fe171" providerId="ADAL" clId="{F530B794-993E-40A2-A63B-DFE94E01D1AE}" dt="2024-09-18T03:18:48.757" v="103" actId="478"/>
          <ac:spMkLst>
            <pc:docMk/>
            <pc:sldMk cId="685468797" sldId="2141411625"/>
            <ac:spMk id="6" creationId="{D1757267-FCCA-2985-455B-F4D659D92DCA}"/>
          </ac:spMkLst>
        </pc:spChg>
        <pc:spChg chg="del">
          <ac:chgData name="Sargsyan, Davit [JRDUS]" userId="3e31b559-84b2-4844-9a39-5ca6ce0fe171" providerId="ADAL" clId="{F530B794-993E-40A2-A63B-DFE94E01D1AE}" dt="2024-09-18T03:18:48.757" v="103" actId="478"/>
          <ac:spMkLst>
            <pc:docMk/>
            <pc:sldMk cId="685468797" sldId="2141411625"/>
            <ac:spMk id="7" creationId="{869B05DD-16B0-3353-EB6E-04D99331CC3A}"/>
          </ac:spMkLst>
        </pc:spChg>
        <pc:spChg chg="del">
          <ac:chgData name="Sargsyan, Davit [JRDUS]" userId="3e31b559-84b2-4844-9a39-5ca6ce0fe171" providerId="ADAL" clId="{F530B794-993E-40A2-A63B-DFE94E01D1AE}" dt="2024-09-18T03:18:48.757" v="103" actId="478"/>
          <ac:spMkLst>
            <pc:docMk/>
            <pc:sldMk cId="685468797" sldId="2141411625"/>
            <ac:spMk id="9" creationId="{5A3273B4-0188-7CCA-2EAF-9967A7B2C464}"/>
          </ac:spMkLst>
        </pc:spChg>
        <pc:spChg chg="add mod">
          <ac:chgData name="Sargsyan, Davit [JRDUS]" userId="3e31b559-84b2-4844-9a39-5ca6ce0fe171" providerId="ADAL" clId="{F530B794-993E-40A2-A63B-DFE94E01D1AE}" dt="2024-09-25T21:39:36.768" v="3557" actId="113"/>
          <ac:spMkLst>
            <pc:docMk/>
            <pc:sldMk cId="685468797" sldId="2141411625"/>
            <ac:spMk id="10" creationId="{F5CBD1CF-90AF-6339-B36E-449A8EB3FFD9}"/>
          </ac:spMkLst>
        </pc:spChg>
        <pc:spChg chg="del">
          <ac:chgData name="Sargsyan, Davit [JRDUS]" userId="3e31b559-84b2-4844-9a39-5ca6ce0fe171" providerId="ADAL" clId="{F530B794-993E-40A2-A63B-DFE94E01D1AE}" dt="2024-09-18T03:18:48.757" v="103" actId="478"/>
          <ac:spMkLst>
            <pc:docMk/>
            <pc:sldMk cId="685468797" sldId="2141411625"/>
            <ac:spMk id="19" creationId="{0348C3CD-C3B7-1AF2-BAC4-837BCFAB6E36}"/>
          </ac:spMkLst>
        </pc:spChg>
        <pc:spChg chg="del">
          <ac:chgData name="Sargsyan, Davit [JRDUS]" userId="3e31b559-84b2-4844-9a39-5ca6ce0fe171" providerId="ADAL" clId="{F530B794-993E-40A2-A63B-DFE94E01D1AE}" dt="2024-09-18T03:18:48.757" v="103" actId="478"/>
          <ac:spMkLst>
            <pc:docMk/>
            <pc:sldMk cId="685468797" sldId="2141411625"/>
            <ac:spMk id="20" creationId="{1265FD49-225A-0D3C-F363-BF7B8781BD71}"/>
          </ac:spMkLst>
        </pc:spChg>
        <pc:spChg chg="del">
          <ac:chgData name="Sargsyan, Davit [JRDUS]" userId="3e31b559-84b2-4844-9a39-5ca6ce0fe171" providerId="ADAL" clId="{F530B794-993E-40A2-A63B-DFE94E01D1AE}" dt="2024-09-18T03:18:48.757" v="103" actId="478"/>
          <ac:spMkLst>
            <pc:docMk/>
            <pc:sldMk cId="685468797" sldId="2141411625"/>
            <ac:spMk id="21" creationId="{42C12B63-6006-B5BB-F683-29D0FF9E8450}"/>
          </ac:spMkLst>
        </pc:spChg>
        <pc:spChg chg="del">
          <ac:chgData name="Sargsyan, Davit [JRDUS]" userId="3e31b559-84b2-4844-9a39-5ca6ce0fe171" providerId="ADAL" clId="{F530B794-993E-40A2-A63B-DFE94E01D1AE}" dt="2024-09-18T03:18:48.757" v="103" actId="478"/>
          <ac:spMkLst>
            <pc:docMk/>
            <pc:sldMk cId="685468797" sldId="2141411625"/>
            <ac:spMk id="22" creationId="{CFC06C8D-4569-B29D-E529-047D2C01D6F8}"/>
          </ac:spMkLst>
        </pc:spChg>
        <pc:spChg chg="del">
          <ac:chgData name="Sargsyan, Davit [JRDUS]" userId="3e31b559-84b2-4844-9a39-5ca6ce0fe171" providerId="ADAL" clId="{F530B794-993E-40A2-A63B-DFE94E01D1AE}" dt="2024-09-18T03:18:48.757" v="103" actId="478"/>
          <ac:spMkLst>
            <pc:docMk/>
            <pc:sldMk cId="685468797" sldId="2141411625"/>
            <ac:spMk id="23" creationId="{36549745-78CA-E2BD-7685-817695BBEDA0}"/>
          </ac:spMkLst>
        </pc:spChg>
        <pc:spChg chg="del">
          <ac:chgData name="Sargsyan, Davit [JRDUS]" userId="3e31b559-84b2-4844-9a39-5ca6ce0fe171" providerId="ADAL" clId="{F530B794-993E-40A2-A63B-DFE94E01D1AE}" dt="2024-09-18T03:18:48.757" v="103" actId="478"/>
          <ac:spMkLst>
            <pc:docMk/>
            <pc:sldMk cId="685468797" sldId="2141411625"/>
            <ac:spMk id="24" creationId="{B4A00790-BA6D-3945-FDF5-848F95D1A9CF}"/>
          </ac:spMkLst>
        </pc:spChg>
        <pc:spChg chg="del">
          <ac:chgData name="Sargsyan, Davit [JRDUS]" userId="3e31b559-84b2-4844-9a39-5ca6ce0fe171" providerId="ADAL" clId="{F530B794-993E-40A2-A63B-DFE94E01D1AE}" dt="2024-09-18T03:18:48.757" v="103" actId="478"/>
          <ac:spMkLst>
            <pc:docMk/>
            <pc:sldMk cId="685468797" sldId="2141411625"/>
            <ac:spMk id="25" creationId="{B82D421E-2795-5D71-83C6-EAC6CA83FBD7}"/>
          </ac:spMkLst>
        </pc:spChg>
        <pc:spChg chg="del">
          <ac:chgData name="Sargsyan, Davit [JRDUS]" userId="3e31b559-84b2-4844-9a39-5ca6ce0fe171" providerId="ADAL" clId="{F530B794-993E-40A2-A63B-DFE94E01D1AE}" dt="2024-09-18T03:18:48.757" v="103" actId="478"/>
          <ac:spMkLst>
            <pc:docMk/>
            <pc:sldMk cId="685468797" sldId="2141411625"/>
            <ac:spMk id="32" creationId="{06E17FFE-3A11-AF74-6C44-2B77083FC450}"/>
          </ac:spMkLst>
        </pc:spChg>
        <pc:spChg chg="del">
          <ac:chgData name="Sargsyan, Davit [JRDUS]" userId="3e31b559-84b2-4844-9a39-5ca6ce0fe171" providerId="ADAL" clId="{F530B794-993E-40A2-A63B-DFE94E01D1AE}" dt="2024-09-18T03:18:48.757" v="103" actId="478"/>
          <ac:spMkLst>
            <pc:docMk/>
            <pc:sldMk cId="685468797" sldId="2141411625"/>
            <ac:spMk id="40" creationId="{A1935316-E4C7-0117-7307-94242BABD194}"/>
          </ac:spMkLst>
        </pc:spChg>
        <pc:spChg chg="del">
          <ac:chgData name="Sargsyan, Davit [JRDUS]" userId="3e31b559-84b2-4844-9a39-5ca6ce0fe171" providerId="ADAL" clId="{F530B794-993E-40A2-A63B-DFE94E01D1AE}" dt="2024-09-18T03:18:48.757" v="103" actId="478"/>
          <ac:spMkLst>
            <pc:docMk/>
            <pc:sldMk cId="685468797" sldId="2141411625"/>
            <ac:spMk id="41" creationId="{4C6FE893-ADA1-824C-9F20-DB8B036EE4AA}"/>
          </ac:spMkLst>
        </pc:spChg>
        <pc:spChg chg="del">
          <ac:chgData name="Sargsyan, Davit [JRDUS]" userId="3e31b559-84b2-4844-9a39-5ca6ce0fe171" providerId="ADAL" clId="{F530B794-993E-40A2-A63B-DFE94E01D1AE}" dt="2024-09-18T03:18:48.757" v="103" actId="478"/>
          <ac:spMkLst>
            <pc:docMk/>
            <pc:sldMk cId="685468797" sldId="2141411625"/>
            <ac:spMk id="42" creationId="{817013A8-46F1-D556-3167-295F6E34A5DF}"/>
          </ac:spMkLst>
        </pc:spChg>
        <pc:spChg chg="del">
          <ac:chgData name="Sargsyan, Davit [JRDUS]" userId="3e31b559-84b2-4844-9a39-5ca6ce0fe171" providerId="ADAL" clId="{F530B794-993E-40A2-A63B-DFE94E01D1AE}" dt="2024-09-18T03:18:48.757" v="103" actId="478"/>
          <ac:spMkLst>
            <pc:docMk/>
            <pc:sldMk cId="685468797" sldId="2141411625"/>
            <ac:spMk id="47" creationId="{26AF8157-EE0B-FB74-E0D0-DFC62BCDE26C}"/>
          </ac:spMkLst>
        </pc:spChg>
        <pc:spChg chg="del">
          <ac:chgData name="Sargsyan, Davit [JRDUS]" userId="3e31b559-84b2-4844-9a39-5ca6ce0fe171" providerId="ADAL" clId="{F530B794-993E-40A2-A63B-DFE94E01D1AE}" dt="2024-09-18T03:18:48.757" v="103" actId="478"/>
          <ac:spMkLst>
            <pc:docMk/>
            <pc:sldMk cId="685468797" sldId="2141411625"/>
            <ac:spMk id="50" creationId="{4496AF3D-F6D0-60B8-1CCB-9C1F8F062068}"/>
          </ac:spMkLst>
        </pc:spChg>
        <pc:spChg chg="del">
          <ac:chgData name="Sargsyan, Davit [JRDUS]" userId="3e31b559-84b2-4844-9a39-5ca6ce0fe171" providerId="ADAL" clId="{F530B794-993E-40A2-A63B-DFE94E01D1AE}" dt="2024-09-18T03:18:48.757" v="103" actId="478"/>
          <ac:spMkLst>
            <pc:docMk/>
            <pc:sldMk cId="685468797" sldId="2141411625"/>
            <ac:spMk id="51" creationId="{99262E96-CF15-9EC6-CAA1-41BD2F3DFF37}"/>
          </ac:spMkLst>
        </pc:spChg>
        <pc:spChg chg="del">
          <ac:chgData name="Sargsyan, Davit [JRDUS]" userId="3e31b559-84b2-4844-9a39-5ca6ce0fe171" providerId="ADAL" clId="{F530B794-993E-40A2-A63B-DFE94E01D1AE}" dt="2024-09-18T03:18:48.757" v="103" actId="478"/>
          <ac:spMkLst>
            <pc:docMk/>
            <pc:sldMk cId="685468797" sldId="2141411625"/>
            <ac:spMk id="55" creationId="{08200DF1-8B35-A085-E82D-98BB7B4457F8}"/>
          </ac:spMkLst>
        </pc:spChg>
        <pc:spChg chg="del">
          <ac:chgData name="Sargsyan, Davit [JRDUS]" userId="3e31b559-84b2-4844-9a39-5ca6ce0fe171" providerId="ADAL" clId="{F530B794-993E-40A2-A63B-DFE94E01D1AE}" dt="2024-09-18T03:18:48.757" v="103" actId="478"/>
          <ac:spMkLst>
            <pc:docMk/>
            <pc:sldMk cId="685468797" sldId="2141411625"/>
            <ac:spMk id="56" creationId="{E296DD45-3590-4BBC-19BF-EB06F5F74AC1}"/>
          </ac:spMkLst>
        </pc:spChg>
        <pc:spChg chg="del">
          <ac:chgData name="Sargsyan, Davit [JRDUS]" userId="3e31b559-84b2-4844-9a39-5ca6ce0fe171" providerId="ADAL" clId="{F530B794-993E-40A2-A63B-DFE94E01D1AE}" dt="2024-09-18T03:18:48.757" v="103" actId="478"/>
          <ac:spMkLst>
            <pc:docMk/>
            <pc:sldMk cId="685468797" sldId="2141411625"/>
            <ac:spMk id="57" creationId="{5EA69937-52BE-157C-9921-87D9CB8502D0}"/>
          </ac:spMkLst>
        </pc:spChg>
        <pc:spChg chg="del">
          <ac:chgData name="Sargsyan, Davit [JRDUS]" userId="3e31b559-84b2-4844-9a39-5ca6ce0fe171" providerId="ADAL" clId="{F530B794-993E-40A2-A63B-DFE94E01D1AE}" dt="2024-09-18T03:18:48.757" v="103" actId="478"/>
          <ac:spMkLst>
            <pc:docMk/>
            <pc:sldMk cId="685468797" sldId="2141411625"/>
            <ac:spMk id="63" creationId="{C8968BED-6A01-F89C-75D7-46E5B1C4EA94}"/>
          </ac:spMkLst>
        </pc:spChg>
        <pc:picChg chg="add del mod ord">
          <ac:chgData name="Sargsyan, Davit [JRDUS]" userId="3e31b559-84b2-4844-9a39-5ca6ce0fe171" providerId="ADAL" clId="{F530B794-993E-40A2-A63B-DFE94E01D1AE}" dt="2024-09-25T21:30:22.838" v="3323" actId="478"/>
          <ac:picMkLst>
            <pc:docMk/>
            <pc:sldMk cId="685468797" sldId="2141411625"/>
            <ac:picMk id="8" creationId="{43622264-D9B3-FE0C-8525-C6301C6720AF}"/>
          </ac:picMkLst>
        </pc:picChg>
        <pc:cxnChg chg="del">
          <ac:chgData name="Sargsyan, Davit [JRDUS]" userId="3e31b559-84b2-4844-9a39-5ca6ce0fe171" providerId="ADAL" clId="{F530B794-993E-40A2-A63B-DFE94E01D1AE}" dt="2024-09-18T03:18:48.757" v="103" actId="478"/>
          <ac:cxnSpMkLst>
            <pc:docMk/>
            <pc:sldMk cId="685468797" sldId="2141411625"/>
            <ac:cxnSpMk id="11" creationId="{21CC4950-5EC4-948D-7B5F-AE78126812B7}"/>
          </ac:cxnSpMkLst>
        </pc:cxnChg>
        <pc:cxnChg chg="del">
          <ac:chgData name="Sargsyan, Davit [JRDUS]" userId="3e31b559-84b2-4844-9a39-5ca6ce0fe171" providerId="ADAL" clId="{F530B794-993E-40A2-A63B-DFE94E01D1AE}" dt="2024-09-18T03:18:48.757" v="103" actId="478"/>
          <ac:cxnSpMkLst>
            <pc:docMk/>
            <pc:sldMk cId="685468797" sldId="2141411625"/>
            <ac:cxnSpMk id="13" creationId="{BC834FB6-6755-7D0E-6766-08720F30BB02}"/>
          </ac:cxnSpMkLst>
        </pc:cxnChg>
        <pc:cxnChg chg="del">
          <ac:chgData name="Sargsyan, Davit [JRDUS]" userId="3e31b559-84b2-4844-9a39-5ca6ce0fe171" providerId="ADAL" clId="{F530B794-993E-40A2-A63B-DFE94E01D1AE}" dt="2024-09-18T03:18:48.757" v="103" actId="478"/>
          <ac:cxnSpMkLst>
            <pc:docMk/>
            <pc:sldMk cId="685468797" sldId="2141411625"/>
            <ac:cxnSpMk id="14" creationId="{B88060EE-5A49-90C0-3E84-E62FB00DDBA3}"/>
          </ac:cxnSpMkLst>
        </pc:cxnChg>
        <pc:cxnChg chg="del">
          <ac:chgData name="Sargsyan, Davit [JRDUS]" userId="3e31b559-84b2-4844-9a39-5ca6ce0fe171" providerId="ADAL" clId="{F530B794-993E-40A2-A63B-DFE94E01D1AE}" dt="2024-09-18T03:18:48.757" v="103" actId="478"/>
          <ac:cxnSpMkLst>
            <pc:docMk/>
            <pc:sldMk cId="685468797" sldId="2141411625"/>
            <ac:cxnSpMk id="16" creationId="{98B48B38-EC23-5FBC-33D1-595EBD5415B2}"/>
          </ac:cxnSpMkLst>
        </pc:cxnChg>
        <pc:cxnChg chg="del">
          <ac:chgData name="Sargsyan, Davit [JRDUS]" userId="3e31b559-84b2-4844-9a39-5ca6ce0fe171" providerId="ADAL" clId="{F530B794-993E-40A2-A63B-DFE94E01D1AE}" dt="2024-09-18T03:18:48.757" v="103" actId="478"/>
          <ac:cxnSpMkLst>
            <pc:docMk/>
            <pc:sldMk cId="685468797" sldId="2141411625"/>
            <ac:cxnSpMk id="26" creationId="{8121AED6-84E2-BA95-64B0-8BEA7477278C}"/>
          </ac:cxnSpMkLst>
        </pc:cxnChg>
        <pc:cxnChg chg="del">
          <ac:chgData name="Sargsyan, Davit [JRDUS]" userId="3e31b559-84b2-4844-9a39-5ca6ce0fe171" providerId="ADAL" clId="{F530B794-993E-40A2-A63B-DFE94E01D1AE}" dt="2024-09-18T03:18:48.757" v="103" actId="478"/>
          <ac:cxnSpMkLst>
            <pc:docMk/>
            <pc:sldMk cId="685468797" sldId="2141411625"/>
            <ac:cxnSpMk id="27" creationId="{D92EDE4C-5CB5-7592-1657-AA8C60681ECD}"/>
          </ac:cxnSpMkLst>
        </pc:cxnChg>
        <pc:cxnChg chg="del">
          <ac:chgData name="Sargsyan, Davit [JRDUS]" userId="3e31b559-84b2-4844-9a39-5ca6ce0fe171" providerId="ADAL" clId="{F530B794-993E-40A2-A63B-DFE94E01D1AE}" dt="2024-09-18T03:18:48.757" v="103" actId="478"/>
          <ac:cxnSpMkLst>
            <pc:docMk/>
            <pc:sldMk cId="685468797" sldId="2141411625"/>
            <ac:cxnSpMk id="28" creationId="{E9B800C6-DD13-0457-BE9D-17158A6FD56C}"/>
          </ac:cxnSpMkLst>
        </pc:cxnChg>
        <pc:cxnChg chg="del">
          <ac:chgData name="Sargsyan, Davit [JRDUS]" userId="3e31b559-84b2-4844-9a39-5ca6ce0fe171" providerId="ADAL" clId="{F530B794-993E-40A2-A63B-DFE94E01D1AE}" dt="2024-09-18T03:18:48.757" v="103" actId="478"/>
          <ac:cxnSpMkLst>
            <pc:docMk/>
            <pc:sldMk cId="685468797" sldId="2141411625"/>
            <ac:cxnSpMk id="29" creationId="{24AA8CAA-78E9-9AFB-60F7-438F6B6FBEFD}"/>
          </ac:cxnSpMkLst>
        </pc:cxnChg>
        <pc:cxnChg chg="del">
          <ac:chgData name="Sargsyan, Davit [JRDUS]" userId="3e31b559-84b2-4844-9a39-5ca6ce0fe171" providerId="ADAL" clId="{F530B794-993E-40A2-A63B-DFE94E01D1AE}" dt="2024-09-18T03:18:48.757" v="103" actId="478"/>
          <ac:cxnSpMkLst>
            <pc:docMk/>
            <pc:sldMk cId="685468797" sldId="2141411625"/>
            <ac:cxnSpMk id="30" creationId="{CB6D5F14-8931-E757-1069-33E60EB54E79}"/>
          </ac:cxnSpMkLst>
        </pc:cxnChg>
        <pc:cxnChg chg="del">
          <ac:chgData name="Sargsyan, Davit [JRDUS]" userId="3e31b559-84b2-4844-9a39-5ca6ce0fe171" providerId="ADAL" clId="{F530B794-993E-40A2-A63B-DFE94E01D1AE}" dt="2024-09-18T03:18:48.757" v="103" actId="478"/>
          <ac:cxnSpMkLst>
            <pc:docMk/>
            <pc:sldMk cId="685468797" sldId="2141411625"/>
            <ac:cxnSpMk id="31" creationId="{89E74513-B432-695B-B3D9-2244EDF1E6B4}"/>
          </ac:cxnSpMkLst>
        </pc:cxnChg>
        <pc:cxnChg chg="del">
          <ac:chgData name="Sargsyan, Davit [JRDUS]" userId="3e31b559-84b2-4844-9a39-5ca6ce0fe171" providerId="ADAL" clId="{F530B794-993E-40A2-A63B-DFE94E01D1AE}" dt="2024-09-18T03:18:48.757" v="103" actId="478"/>
          <ac:cxnSpMkLst>
            <pc:docMk/>
            <pc:sldMk cId="685468797" sldId="2141411625"/>
            <ac:cxnSpMk id="33" creationId="{5749B85B-05B3-C45A-CCF1-A771B000DBEC}"/>
          </ac:cxnSpMkLst>
        </pc:cxnChg>
        <pc:cxnChg chg="del">
          <ac:chgData name="Sargsyan, Davit [JRDUS]" userId="3e31b559-84b2-4844-9a39-5ca6ce0fe171" providerId="ADAL" clId="{F530B794-993E-40A2-A63B-DFE94E01D1AE}" dt="2024-09-18T03:18:48.757" v="103" actId="478"/>
          <ac:cxnSpMkLst>
            <pc:docMk/>
            <pc:sldMk cId="685468797" sldId="2141411625"/>
            <ac:cxnSpMk id="34" creationId="{E75D7578-87C5-85A0-E5C6-7761B3D24062}"/>
          </ac:cxnSpMkLst>
        </pc:cxnChg>
        <pc:cxnChg chg="del">
          <ac:chgData name="Sargsyan, Davit [JRDUS]" userId="3e31b559-84b2-4844-9a39-5ca6ce0fe171" providerId="ADAL" clId="{F530B794-993E-40A2-A63B-DFE94E01D1AE}" dt="2024-09-18T03:18:48.757" v="103" actId="478"/>
          <ac:cxnSpMkLst>
            <pc:docMk/>
            <pc:sldMk cId="685468797" sldId="2141411625"/>
            <ac:cxnSpMk id="53" creationId="{453528F7-073E-AB87-D571-8927D220E780}"/>
          </ac:cxnSpMkLst>
        </pc:cxnChg>
      </pc:sldChg>
      <pc:sldChg chg="del">
        <pc:chgData name="Sargsyan, Davit [JRDUS]" userId="3e31b559-84b2-4844-9a39-5ca6ce0fe171" providerId="ADAL" clId="{F530B794-993E-40A2-A63B-DFE94E01D1AE}" dt="2024-09-25T21:12:24.122" v="3059" actId="47"/>
        <pc:sldMkLst>
          <pc:docMk/>
          <pc:sldMk cId="3682698226" sldId="2141411626"/>
        </pc:sldMkLst>
      </pc:sldChg>
      <pc:sldChg chg="del">
        <pc:chgData name="Sargsyan, Davit [JRDUS]" userId="3e31b559-84b2-4844-9a39-5ca6ce0fe171" providerId="ADAL" clId="{F530B794-993E-40A2-A63B-DFE94E01D1AE}" dt="2024-09-25T21:12:25.304" v="3060" actId="47"/>
        <pc:sldMkLst>
          <pc:docMk/>
          <pc:sldMk cId="815978270" sldId="2141411627"/>
        </pc:sldMkLst>
      </pc:sldChg>
      <pc:sldChg chg="del">
        <pc:chgData name="Sargsyan, Davit [JRDUS]" userId="3e31b559-84b2-4844-9a39-5ca6ce0fe171" providerId="ADAL" clId="{F530B794-993E-40A2-A63B-DFE94E01D1AE}" dt="2024-09-25T21:12:27.580" v="3061" actId="47"/>
        <pc:sldMkLst>
          <pc:docMk/>
          <pc:sldMk cId="3624431370" sldId="2141411628"/>
        </pc:sldMkLst>
      </pc:sldChg>
      <pc:sldChg chg="del">
        <pc:chgData name="Sargsyan, Davit [JRDUS]" userId="3e31b559-84b2-4844-9a39-5ca6ce0fe171" providerId="ADAL" clId="{F530B794-993E-40A2-A63B-DFE94E01D1AE}" dt="2024-09-25T21:12:29.998" v="3062" actId="47"/>
        <pc:sldMkLst>
          <pc:docMk/>
          <pc:sldMk cId="3841436417" sldId="2141411629"/>
        </pc:sldMkLst>
      </pc:sldChg>
      <pc:sldChg chg="del">
        <pc:chgData name="Sargsyan, Davit [JRDUS]" userId="3e31b559-84b2-4844-9a39-5ca6ce0fe171" providerId="ADAL" clId="{F530B794-993E-40A2-A63B-DFE94E01D1AE}" dt="2024-09-25T21:12:31.505" v="3063" actId="47"/>
        <pc:sldMkLst>
          <pc:docMk/>
          <pc:sldMk cId="190076578" sldId="2141411630"/>
        </pc:sldMkLst>
      </pc:sldChg>
      <pc:sldChg chg="del">
        <pc:chgData name="Sargsyan, Davit [JRDUS]" userId="3e31b559-84b2-4844-9a39-5ca6ce0fe171" providerId="ADAL" clId="{F530B794-993E-40A2-A63B-DFE94E01D1AE}" dt="2024-09-25T21:12:43.729" v="3071" actId="47"/>
        <pc:sldMkLst>
          <pc:docMk/>
          <pc:sldMk cId="3770830678" sldId="2141411631"/>
        </pc:sldMkLst>
      </pc:sldChg>
      <pc:sldChg chg="del">
        <pc:chgData name="Sargsyan, Davit [JRDUS]" userId="3e31b559-84b2-4844-9a39-5ca6ce0fe171" providerId="ADAL" clId="{F530B794-993E-40A2-A63B-DFE94E01D1AE}" dt="2024-09-25T21:12:35.684" v="3066" actId="47"/>
        <pc:sldMkLst>
          <pc:docMk/>
          <pc:sldMk cId="3398900692" sldId="2141411632"/>
        </pc:sldMkLst>
      </pc:sldChg>
      <pc:sldChg chg="del">
        <pc:chgData name="Sargsyan, Davit [JRDUS]" userId="3e31b559-84b2-4844-9a39-5ca6ce0fe171" providerId="ADAL" clId="{F530B794-993E-40A2-A63B-DFE94E01D1AE}" dt="2024-09-25T21:12:37.299" v="3067" actId="47"/>
        <pc:sldMkLst>
          <pc:docMk/>
          <pc:sldMk cId="349795197" sldId="2141411633"/>
        </pc:sldMkLst>
      </pc:sldChg>
      <pc:sldChg chg="del">
        <pc:chgData name="Sargsyan, Davit [JRDUS]" userId="3e31b559-84b2-4844-9a39-5ca6ce0fe171" providerId="ADAL" clId="{F530B794-993E-40A2-A63B-DFE94E01D1AE}" dt="2024-09-25T21:12:38.808" v="3068" actId="47"/>
        <pc:sldMkLst>
          <pc:docMk/>
          <pc:sldMk cId="1700976708" sldId="2141411634"/>
        </pc:sldMkLst>
      </pc:sldChg>
      <pc:sldChg chg="del">
        <pc:chgData name="Sargsyan, Davit [JRDUS]" userId="3e31b559-84b2-4844-9a39-5ca6ce0fe171" providerId="ADAL" clId="{F530B794-993E-40A2-A63B-DFE94E01D1AE}" dt="2024-09-25T21:12:39.607" v="3069" actId="47"/>
        <pc:sldMkLst>
          <pc:docMk/>
          <pc:sldMk cId="1207616918" sldId="2141411635"/>
        </pc:sldMkLst>
      </pc:sldChg>
      <pc:sldChg chg="del">
        <pc:chgData name="Sargsyan, Davit [JRDUS]" userId="3e31b559-84b2-4844-9a39-5ca6ce0fe171" providerId="ADAL" clId="{F530B794-993E-40A2-A63B-DFE94E01D1AE}" dt="2024-09-25T21:12:40.465" v="3070" actId="47"/>
        <pc:sldMkLst>
          <pc:docMk/>
          <pc:sldMk cId="3889745624" sldId="2141411636"/>
        </pc:sldMkLst>
      </pc:sldChg>
      <pc:sldChg chg="addSp delSp modSp add mod modNotesTx">
        <pc:chgData name="Sargsyan, Davit [JRDUS]" userId="3e31b559-84b2-4844-9a39-5ca6ce0fe171" providerId="ADAL" clId="{F530B794-993E-40A2-A63B-DFE94E01D1AE}" dt="2024-09-25T17:30:51.712" v="2650" actId="1076"/>
        <pc:sldMkLst>
          <pc:docMk/>
          <pc:sldMk cId="1596456105" sldId="2141411637"/>
        </pc:sldMkLst>
        <pc:spChg chg="mod">
          <ac:chgData name="Sargsyan, Davit [JRDUS]" userId="3e31b559-84b2-4844-9a39-5ca6ce0fe171" providerId="ADAL" clId="{F530B794-993E-40A2-A63B-DFE94E01D1AE}" dt="2024-09-18T03:44:51.526" v="935" actId="1076"/>
          <ac:spMkLst>
            <pc:docMk/>
            <pc:sldMk cId="1596456105" sldId="2141411637"/>
            <ac:spMk id="4" creationId="{EB195560-D569-9FB9-2A1C-FE4713B4D173}"/>
          </ac:spMkLst>
        </pc:spChg>
        <pc:spChg chg="mod">
          <ac:chgData name="Sargsyan, Davit [JRDUS]" userId="3e31b559-84b2-4844-9a39-5ca6ce0fe171" providerId="ADAL" clId="{F530B794-993E-40A2-A63B-DFE94E01D1AE}" dt="2024-09-25T17:30:51.712" v="2650" actId="1076"/>
          <ac:spMkLst>
            <pc:docMk/>
            <pc:sldMk cId="1596456105" sldId="2141411637"/>
            <ac:spMk id="7" creationId="{7D2F75E7-FF83-F8A7-9D8B-9EB38C14A359}"/>
          </ac:spMkLst>
        </pc:spChg>
        <pc:graphicFrameChg chg="del mod modGraphic">
          <ac:chgData name="Sargsyan, Davit [JRDUS]" userId="3e31b559-84b2-4844-9a39-5ca6ce0fe171" providerId="ADAL" clId="{F530B794-993E-40A2-A63B-DFE94E01D1AE}" dt="2024-09-25T06:51:53.805" v="2130" actId="478"/>
          <ac:graphicFrameMkLst>
            <pc:docMk/>
            <pc:sldMk cId="1596456105" sldId="2141411637"/>
            <ac:graphicFrameMk id="2" creationId="{4C923E77-3DFF-339E-1CF1-C5615022405F}"/>
          </ac:graphicFrameMkLst>
        </pc:graphicFrameChg>
        <pc:picChg chg="add mod">
          <ac:chgData name="Sargsyan, Davit [JRDUS]" userId="3e31b559-84b2-4844-9a39-5ca6ce0fe171" providerId="ADAL" clId="{F530B794-993E-40A2-A63B-DFE94E01D1AE}" dt="2024-09-25T17:30:44.655" v="2648" actId="1076"/>
          <ac:picMkLst>
            <pc:docMk/>
            <pc:sldMk cId="1596456105" sldId="2141411637"/>
            <ac:picMk id="5" creationId="{2AF12ABE-A103-FE2B-2C2A-B61D41A0B174}"/>
          </ac:picMkLst>
        </pc:picChg>
        <pc:picChg chg="add del mod modCrop">
          <ac:chgData name="Sargsyan, Davit [JRDUS]" userId="3e31b559-84b2-4844-9a39-5ca6ce0fe171" providerId="ADAL" clId="{F530B794-993E-40A2-A63B-DFE94E01D1AE}" dt="2024-09-18T11:16:04.899" v="1761" actId="21"/>
          <ac:picMkLst>
            <pc:docMk/>
            <pc:sldMk cId="1596456105" sldId="2141411637"/>
            <ac:picMk id="5" creationId="{99CA167C-41DF-84A8-9A8D-17B72232044E}"/>
          </ac:picMkLst>
        </pc:picChg>
        <pc:picChg chg="del">
          <ac:chgData name="Sargsyan, Davit [JRDUS]" userId="3e31b559-84b2-4844-9a39-5ca6ce0fe171" providerId="ADAL" clId="{F530B794-993E-40A2-A63B-DFE94E01D1AE}" dt="2024-09-18T03:43:28.985" v="880" actId="478"/>
          <ac:picMkLst>
            <pc:docMk/>
            <pc:sldMk cId="1596456105" sldId="2141411637"/>
            <ac:picMk id="8" creationId="{43622264-D9B3-FE0C-8525-C6301C6720AF}"/>
          </ac:picMkLst>
        </pc:picChg>
      </pc:sldChg>
      <pc:sldChg chg="addSp delSp modSp add mod modNotesTx">
        <pc:chgData name="Sargsyan, Davit [JRDUS]" userId="3e31b559-84b2-4844-9a39-5ca6ce0fe171" providerId="ADAL" clId="{F530B794-993E-40A2-A63B-DFE94E01D1AE}" dt="2024-09-25T21:29:05.428" v="3296" actId="20577"/>
        <pc:sldMkLst>
          <pc:docMk/>
          <pc:sldMk cId="1449315676" sldId="2141411638"/>
        </pc:sldMkLst>
        <pc:spChg chg="mod">
          <ac:chgData name="Sargsyan, Davit [JRDUS]" userId="3e31b559-84b2-4844-9a39-5ca6ce0fe171" providerId="ADAL" clId="{F530B794-993E-40A2-A63B-DFE94E01D1AE}" dt="2024-09-25T14:30:28.785" v="2297" actId="20577"/>
          <ac:spMkLst>
            <pc:docMk/>
            <pc:sldMk cId="1449315676" sldId="2141411638"/>
            <ac:spMk id="4" creationId="{EB195560-D569-9FB9-2A1C-FE4713B4D173}"/>
          </ac:spMkLst>
        </pc:spChg>
        <pc:spChg chg="add mod">
          <ac:chgData name="Sargsyan, Davit [JRDUS]" userId="3e31b559-84b2-4844-9a39-5ca6ce0fe171" providerId="ADAL" clId="{F530B794-993E-40A2-A63B-DFE94E01D1AE}" dt="2024-09-25T21:14:12.318" v="3084" actId="1076"/>
          <ac:spMkLst>
            <pc:docMk/>
            <pc:sldMk cId="1449315676" sldId="2141411638"/>
            <ac:spMk id="6" creationId="{AC38A3C4-77CF-471E-C152-C3E3D7583E71}"/>
          </ac:spMkLst>
        </pc:spChg>
        <pc:picChg chg="add mod modCrop">
          <ac:chgData name="Sargsyan, Davit [JRDUS]" userId="3e31b559-84b2-4844-9a39-5ca6ce0fe171" providerId="ADAL" clId="{F530B794-993E-40A2-A63B-DFE94E01D1AE}" dt="2024-09-25T14:48:15.589" v="2543" actId="1076"/>
          <ac:picMkLst>
            <pc:docMk/>
            <pc:sldMk cId="1449315676" sldId="2141411638"/>
            <ac:picMk id="2" creationId="{8AF1D0E8-373B-57A8-A54E-E89E013C6CD5}"/>
          </ac:picMkLst>
        </pc:picChg>
        <pc:picChg chg="add del mod">
          <ac:chgData name="Sargsyan, Davit [JRDUS]" userId="3e31b559-84b2-4844-9a39-5ca6ce0fe171" providerId="ADAL" clId="{F530B794-993E-40A2-A63B-DFE94E01D1AE}" dt="2024-09-24T10:44:39.175" v="2124" actId="478"/>
          <ac:picMkLst>
            <pc:docMk/>
            <pc:sldMk cId="1449315676" sldId="2141411638"/>
            <ac:picMk id="5" creationId="{8A940B5F-CD8D-8145-F1D3-438DD27A9D8D}"/>
          </ac:picMkLst>
        </pc:picChg>
      </pc:sldChg>
      <pc:sldChg chg="modSp add del mod">
        <pc:chgData name="Sargsyan, Davit [JRDUS]" userId="3e31b559-84b2-4844-9a39-5ca6ce0fe171" providerId="ADAL" clId="{F530B794-993E-40A2-A63B-DFE94E01D1AE}" dt="2024-09-18T14:12:06.453" v="1843" actId="47"/>
        <pc:sldMkLst>
          <pc:docMk/>
          <pc:sldMk cId="856964044" sldId="2141411639"/>
        </pc:sldMkLst>
        <pc:picChg chg="mod">
          <ac:chgData name="Sargsyan, Davit [JRDUS]" userId="3e31b559-84b2-4844-9a39-5ca6ce0fe171" providerId="ADAL" clId="{F530B794-993E-40A2-A63B-DFE94E01D1AE}" dt="2024-09-18T14:06:21.586" v="1773" actId="14826"/>
          <ac:picMkLst>
            <pc:docMk/>
            <pc:sldMk cId="856964044" sldId="2141411639"/>
            <ac:picMk id="8" creationId="{43622264-D9B3-FE0C-8525-C6301C6720AF}"/>
          </ac:picMkLst>
        </pc:picChg>
      </pc:sldChg>
      <pc:sldChg chg="modSp add mod modNotesTx">
        <pc:chgData name="Sargsyan, Davit [JRDUS]" userId="3e31b559-84b2-4844-9a39-5ca6ce0fe171" providerId="ADAL" clId="{F530B794-993E-40A2-A63B-DFE94E01D1AE}" dt="2024-09-25T21:11:29.731" v="3052" actId="20577"/>
        <pc:sldMkLst>
          <pc:docMk/>
          <pc:sldMk cId="1467742322" sldId="2141411640"/>
        </pc:sldMkLst>
        <pc:spChg chg="mod">
          <ac:chgData name="Sargsyan, Davit [JRDUS]" userId="3e31b559-84b2-4844-9a39-5ca6ce0fe171" providerId="ADAL" clId="{F530B794-993E-40A2-A63B-DFE94E01D1AE}" dt="2024-09-18T14:10:54.916" v="1829" actId="20577"/>
          <ac:spMkLst>
            <pc:docMk/>
            <pc:sldMk cId="1467742322" sldId="2141411640"/>
            <ac:spMk id="4" creationId="{EB195560-D569-9FB9-2A1C-FE4713B4D173}"/>
          </ac:spMkLst>
        </pc:spChg>
        <pc:spChg chg="mod">
          <ac:chgData name="Sargsyan, Davit [JRDUS]" userId="3e31b559-84b2-4844-9a39-5ca6ce0fe171" providerId="ADAL" clId="{F530B794-993E-40A2-A63B-DFE94E01D1AE}" dt="2024-09-18T14:12:17.033" v="1844" actId="20577"/>
          <ac:spMkLst>
            <pc:docMk/>
            <pc:sldMk cId="1467742322" sldId="2141411640"/>
            <ac:spMk id="10" creationId="{F5CBD1CF-90AF-6339-B36E-449A8EB3FFD9}"/>
          </ac:spMkLst>
        </pc:spChg>
        <pc:picChg chg="mod">
          <ac:chgData name="Sargsyan, Davit [JRDUS]" userId="3e31b559-84b2-4844-9a39-5ca6ce0fe171" providerId="ADAL" clId="{F530B794-993E-40A2-A63B-DFE94E01D1AE}" dt="2024-09-18T14:11:09.477" v="1830" actId="14826"/>
          <ac:picMkLst>
            <pc:docMk/>
            <pc:sldMk cId="1467742322" sldId="2141411640"/>
            <ac:picMk id="8" creationId="{43622264-D9B3-FE0C-8525-C6301C6720AF}"/>
          </ac:picMkLst>
        </pc:picChg>
      </pc:sldChg>
      <pc:sldChg chg="addSp delSp modSp mod modNotesTx">
        <pc:chgData name="Sargsyan, Davit [JRDUS]" userId="3e31b559-84b2-4844-9a39-5ca6ce0fe171" providerId="ADAL" clId="{F530B794-993E-40A2-A63B-DFE94E01D1AE}" dt="2024-09-25T21:13:50.139" v="3083" actId="1076"/>
        <pc:sldMkLst>
          <pc:docMk/>
          <pc:sldMk cId="952405585" sldId="2141411641"/>
        </pc:sldMkLst>
        <pc:spChg chg="mod">
          <ac:chgData name="Sargsyan, Davit [JRDUS]" userId="3e31b559-84b2-4844-9a39-5ca6ce0fe171" providerId="ADAL" clId="{F530B794-993E-40A2-A63B-DFE94E01D1AE}" dt="2024-09-24T19:40:58.675" v="2129" actId="1076"/>
          <ac:spMkLst>
            <pc:docMk/>
            <pc:sldMk cId="952405585" sldId="2141411641"/>
            <ac:spMk id="4" creationId="{EB195560-D569-9FB9-2A1C-FE4713B4D173}"/>
          </ac:spMkLst>
        </pc:spChg>
        <pc:spChg chg="add del mod">
          <ac:chgData name="Sargsyan, Davit [JRDUS]" userId="3e31b559-84b2-4844-9a39-5ca6ce0fe171" providerId="ADAL" clId="{F530B794-993E-40A2-A63B-DFE94E01D1AE}" dt="2024-09-25T21:08:51.088" v="3024" actId="478"/>
          <ac:spMkLst>
            <pc:docMk/>
            <pc:sldMk cId="952405585" sldId="2141411641"/>
            <ac:spMk id="5" creationId="{7DD22B23-E3AB-590A-EDFA-8C228849F176}"/>
          </ac:spMkLst>
        </pc:spChg>
        <pc:spChg chg="add del mod">
          <ac:chgData name="Sargsyan, Davit [JRDUS]" userId="3e31b559-84b2-4844-9a39-5ca6ce0fe171" providerId="ADAL" clId="{F530B794-993E-40A2-A63B-DFE94E01D1AE}" dt="2024-09-25T21:08:51.088" v="3024" actId="478"/>
          <ac:spMkLst>
            <pc:docMk/>
            <pc:sldMk cId="952405585" sldId="2141411641"/>
            <ac:spMk id="7" creationId="{11B28A6C-AAD3-D4BD-AD7D-37A11C623529}"/>
          </ac:spMkLst>
        </pc:spChg>
        <pc:spChg chg="mod">
          <ac:chgData name="Sargsyan, Davit [JRDUS]" userId="3e31b559-84b2-4844-9a39-5ca6ce0fe171" providerId="ADAL" clId="{F530B794-993E-40A2-A63B-DFE94E01D1AE}" dt="2024-09-23T21:38:24.379" v="1857" actId="1076"/>
          <ac:spMkLst>
            <pc:docMk/>
            <pc:sldMk cId="952405585" sldId="2141411641"/>
            <ac:spMk id="10" creationId="{201A091C-FC96-2629-462D-20C76E7B2F9C}"/>
          </ac:spMkLst>
        </pc:spChg>
        <pc:spChg chg="add del mod">
          <ac:chgData name="Sargsyan, Davit [JRDUS]" userId="3e31b559-84b2-4844-9a39-5ca6ce0fe171" providerId="ADAL" clId="{F530B794-993E-40A2-A63B-DFE94E01D1AE}" dt="2024-09-25T21:08:51.088" v="3024" actId="478"/>
          <ac:spMkLst>
            <pc:docMk/>
            <pc:sldMk cId="952405585" sldId="2141411641"/>
            <ac:spMk id="11" creationId="{A02D93D6-E18C-BEEC-7CED-59416409D45B}"/>
          </ac:spMkLst>
        </pc:spChg>
        <pc:spChg chg="add del mod">
          <ac:chgData name="Sargsyan, Davit [JRDUS]" userId="3e31b559-84b2-4844-9a39-5ca6ce0fe171" providerId="ADAL" clId="{F530B794-993E-40A2-A63B-DFE94E01D1AE}" dt="2024-09-25T21:08:51.088" v="3024" actId="478"/>
          <ac:spMkLst>
            <pc:docMk/>
            <pc:sldMk cId="952405585" sldId="2141411641"/>
            <ac:spMk id="13" creationId="{126F1CF6-B033-5AD6-71C3-7AB69F7855CF}"/>
          </ac:spMkLst>
        </pc:spChg>
        <pc:spChg chg="add del mod">
          <ac:chgData name="Sargsyan, Davit [JRDUS]" userId="3e31b559-84b2-4844-9a39-5ca6ce0fe171" providerId="ADAL" clId="{F530B794-993E-40A2-A63B-DFE94E01D1AE}" dt="2024-09-25T21:08:51.088" v="3024" actId="478"/>
          <ac:spMkLst>
            <pc:docMk/>
            <pc:sldMk cId="952405585" sldId="2141411641"/>
            <ac:spMk id="14" creationId="{582DB922-51CB-5CC8-E740-502F5FF1D4D9}"/>
          </ac:spMkLst>
        </pc:spChg>
        <pc:spChg chg="add mod">
          <ac:chgData name="Sargsyan, Davit [JRDUS]" userId="3e31b559-84b2-4844-9a39-5ca6ce0fe171" providerId="ADAL" clId="{F530B794-993E-40A2-A63B-DFE94E01D1AE}" dt="2024-09-25T21:10:43.456" v="3046" actId="1076"/>
          <ac:spMkLst>
            <pc:docMk/>
            <pc:sldMk cId="952405585" sldId="2141411641"/>
            <ac:spMk id="17" creationId="{1C66732D-EF3C-61DC-D624-7A41F674F180}"/>
          </ac:spMkLst>
        </pc:spChg>
        <pc:spChg chg="add mod">
          <ac:chgData name="Sargsyan, Davit [JRDUS]" userId="3e31b559-84b2-4844-9a39-5ca6ce0fe171" providerId="ADAL" clId="{F530B794-993E-40A2-A63B-DFE94E01D1AE}" dt="2024-09-25T21:13:50.139" v="3083" actId="1076"/>
          <ac:spMkLst>
            <pc:docMk/>
            <pc:sldMk cId="952405585" sldId="2141411641"/>
            <ac:spMk id="19" creationId="{302D23EF-B868-895D-F87E-BCAEB192B0A3}"/>
          </ac:spMkLst>
        </pc:spChg>
        <pc:graphicFrameChg chg="mod modGraphic">
          <ac:chgData name="Sargsyan, Davit [JRDUS]" userId="3e31b559-84b2-4844-9a39-5ca6ce0fe171" providerId="ADAL" clId="{F530B794-993E-40A2-A63B-DFE94E01D1AE}" dt="2024-09-25T21:07:46.237" v="3023" actId="1076"/>
          <ac:graphicFrameMkLst>
            <pc:docMk/>
            <pc:sldMk cId="952405585" sldId="2141411641"/>
            <ac:graphicFrameMk id="2" creationId="{4C923E77-3DFF-339E-1CF1-C5615022405F}"/>
          </ac:graphicFrameMkLst>
        </pc:graphicFrameChg>
        <pc:picChg chg="add del mod">
          <ac:chgData name="Sargsyan, Davit [JRDUS]" userId="3e31b559-84b2-4844-9a39-5ca6ce0fe171" providerId="ADAL" clId="{F530B794-993E-40A2-A63B-DFE94E01D1AE}" dt="2024-09-25T21:08:51.088" v="3024" actId="478"/>
          <ac:picMkLst>
            <pc:docMk/>
            <pc:sldMk cId="952405585" sldId="2141411641"/>
            <ac:picMk id="6" creationId="{A2F49AEF-3917-A8A1-9A83-567A635F42AE}"/>
          </ac:picMkLst>
        </pc:picChg>
        <pc:picChg chg="mod ord">
          <ac:chgData name="Sargsyan, Davit [JRDUS]" userId="3e31b559-84b2-4844-9a39-5ca6ce0fe171" providerId="ADAL" clId="{F530B794-993E-40A2-A63B-DFE94E01D1AE}" dt="2024-09-25T17:50:28.391" v="2652" actId="14100"/>
          <ac:picMkLst>
            <pc:docMk/>
            <pc:sldMk cId="952405585" sldId="2141411641"/>
            <ac:picMk id="8" creationId="{9B81D154-92EF-983A-DBF6-C01ABAB537F5}"/>
          </ac:picMkLst>
        </pc:picChg>
        <pc:picChg chg="add del mod">
          <ac:chgData name="Sargsyan, Davit [JRDUS]" userId="3e31b559-84b2-4844-9a39-5ca6ce0fe171" providerId="ADAL" clId="{F530B794-993E-40A2-A63B-DFE94E01D1AE}" dt="2024-09-25T21:08:51.088" v="3024" actId="478"/>
          <ac:picMkLst>
            <pc:docMk/>
            <pc:sldMk cId="952405585" sldId="2141411641"/>
            <ac:picMk id="9" creationId="{46096912-280B-377E-E5C7-F0B0EFA5FF33}"/>
          </ac:picMkLst>
        </pc:picChg>
        <pc:picChg chg="add del mod">
          <ac:chgData name="Sargsyan, Davit [JRDUS]" userId="3e31b559-84b2-4844-9a39-5ca6ce0fe171" providerId="ADAL" clId="{F530B794-993E-40A2-A63B-DFE94E01D1AE}" dt="2024-09-25T21:08:51.088" v="3024" actId="478"/>
          <ac:picMkLst>
            <pc:docMk/>
            <pc:sldMk cId="952405585" sldId="2141411641"/>
            <ac:picMk id="12" creationId="{823A96C7-A879-F737-D6C3-082293E39CBA}"/>
          </ac:picMkLst>
        </pc:picChg>
        <pc:picChg chg="add mod modCrop">
          <ac:chgData name="Sargsyan, Davit [JRDUS]" userId="3e31b559-84b2-4844-9a39-5ca6ce0fe171" providerId="ADAL" clId="{F530B794-993E-40A2-A63B-DFE94E01D1AE}" dt="2024-09-25T21:09:40.663" v="3036" actId="1076"/>
          <ac:picMkLst>
            <pc:docMk/>
            <pc:sldMk cId="952405585" sldId="2141411641"/>
            <ac:picMk id="15" creationId="{BF1509AB-893E-7FD6-0C50-F0A971DA1146}"/>
          </ac:picMkLst>
        </pc:picChg>
        <pc:picChg chg="add mod">
          <ac:chgData name="Sargsyan, Davit [JRDUS]" userId="3e31b559-84b2-4844-9a39-5ca6ce0fe171" providerId="ADAL" clId="{F530B794-993E-40A2-A63B-DFE94E01D1AE}" dt="2024-09-25T21:10:19.872" v="3044" actId="1076"/>
          <ac:picMkLst>
            <pc:docMk/>
            <pc:sldMk cId="952405585" sldId="2141411641"/>
            <ac:picMk id="16" creationId="{82795059-6B71-6215-E40E-AF2BCF9BB360}"/>
          </ac:picMkLst>
        </pc:picChg>
      </pc:sldChg>
      <pc:sldChg chg="addSp delSp modSp add mod modNotesTx">
        <pc:chgData name="Sargsyan, Davit [JRDUS]" userId="3e31b559-84b2-4844-9a39-5ca6ce0fe171" providerId="ADAL" clId="{F530B794-993E-40A2-A63B-DFE94E01D1AE}" dt="2024-09-25T21:29:00.849" v="3295" actId="20577"/>
        <pc:sldMkLst>
          <pc:docMk/>
          <pc:sldMk cId="3491981709" sldId="2141411642"/>
        </pc:sldMkLst>
        <pc:spChg chg="mod">
          <ac:chgData name="Sargsyan, Davit [JRDUS]" userId="3e31b559-84b2-4844-9a39-5ca6ce0fe171" providerId="ADAL" clId="{F530B794-993E-40A2-A63B-DFE94E01D1AE}" dt="2024-09-25T21:14:58.895" v="3132" actId="122"/>
          <ac:spMkLst>
            <pc:docMk/>
            <pc:sldMk cId="3491981709" sldId="2141411642"/>
            <ac:spMk id="4" creationId="{EB195560-D569-9FB9-2A1C-FE4713B4D173}"/>
          </ac:spMkLst>
        </pc:spChg>
        <pc:spChg chg="add del mod">
          <ac:chgData name="Sargsyan, Davit [JRDUS]" userId="3e31b559-84b2-4844-9a39-5ca6ce0fe171" providerId="ADAL" clId="{F530B794-993E-40A2-A63B-DFE94E01D1AE}" dt="2024-09-25T15:34:37.491" v="2564" actId="21"/>
          <ac:spMkLst>
            <pc:docMk/>
            <pc:sldMk cId="3491981709" sldId="2141411642"/>
            <ac:spMk id="6" creationId="{A6732C39-AEAB-6E2B-D675-AC5C0BA4B003}"/>
          </ac:spMkLst>
        </pc:spChg>
        <pc:spChg chg="add mod">
          <ac:chgData name="Sargsyan, Davit [JRDUS]" userId="3e31b559-84b2-4844-9a39-5ca6ce0fe171" providerId="ADAL" clId="{F530B794-993E-40A2-A63B-DFE94E01D1AE}" dt="2024-09-25T21:16:23.110" v="3148" actId="1076"/>
          <ac:spMkLst>
            <pc:docMk/>
            <pc:sldMk cId="3491981709" sldId="2141411642"/>
            <ac:spMk id="8" creationId="{A6732C39-AEAB-6E2B-D675-AC5C0BA4B003}"/>
          </ac:spMkLst>
        </pc:spChg>
        <pc:spChg chg="add mod">
          <ac:chgData name="Sargsyan, Davit [JRDUS]" userId="3e31b559-84b2-4844-9a39-5ca6ce0fe171" providerId="ADAL" clId="{F530B794-993E-40A2-A63B-DFE94E01D1AE}" dt="2024-09-25T21:16:13.206" v="3147" actId="14100"/>
          <ac:spMkLst>
            <pc:docMk/>
            <pc:sldMk cId="3491981709" sldId="2141411642"/>
            <ac:spMk id="9" creationId="{3544B877-8515-E815-8A9C-75DAFA712538}"/>
          </ac:spMkLst>
        </pc:spChg>
        <pc:spChg chg="add mod">
          <ac:chgData name="Sargsyan, Davit [JRDUS]" userId="3e31b559-84b2-4844-9a39-5ca6ce0fe171" providerId="ADAL" clId="{F530B794-993E-40A2-A63B-DFE94E01D1AE}" dt="2024-09-25T21:16:42.631" v="3149" actId="1076"/>
          <ac:spMkLst>
            <pc:docMk/>
            <pc:sldMk cId="3491981709" sldId="2141411642"/>
            <ac:spMk id="10" creationId="{D151D812-FD00-5304-AF8B-DBFC7BF9C3EB}"/>
          </ac:spMkLst>
        </pc:spChg>
        <pc:spChg chg="add mod">
          <ac:chgData name="Sargsyan, Davit [JRDUS]" userId="3e31b559-84b2-4844-9a39-5ca6ce0fe171" providerId="ADAL" clId="{F530B794-993E-40A2-A63B-DFE94E01D1AE}" dt="2024-09-25T21:16:06.141" v="3145" actId="14100"/>
          <ac:spMkLst>
            <pc:docMk/>
            <pc:sldMk cId="3491981709" sldId="2141411642"/>
            <ac:spMk id="11" creationId="{00699C89-310B-1A1A-F699-D275E01575C9}"/>
          </ac:spMkLst>
        </pc:spChg>
        <pc:spChg chg="add mod">
          <ac:chgData name="Sargsyan, Davit [JRDUS]" userId="3e31b559-84b2-4844-9a39-5ca6ce0fe171" providerId="ADAL" clId="{F530B794-993E-40A2-A63B-DFE94E01D1AE}" dt="2024-09-25T21:16:53.214" v="3150" actId="1076"/>
          <ac:spMkLst>
            <pc:docMk/>
            <pc:sldMk cId="3491981709" sldId="2141411642"/>
            <ac:spMk id="12" creationId="{CEDC7A99-5843-91BF-6F8E-E92E75EB96C6}"/>
          </ac:spMkLst>
        </pc:spChg>
        <pc:spChg chg="add mod">
          <ac:chgData name="Sargsyan, Davit [JRDUS]" userId="3e31b559-84b2-4844-9a39-5ca6ce0fe171" providerId="ADAL" clId="{F530B794-993E-40A2-A63B-DFE94E01D1AE}" dt="2024-09-25T21:17:03.006" v="3153" actId="1076"/>
          <ac:spMkLst>
            <pc:docMk/>
            <pc:sldMk cId="3491981709" sldId="2141411642"/>
            <ac:spMk id="13" creationId="{23EFD2BF-7F8B-7E0A-6903-F5E32E711F47}"/>
          </ac:spMkLst>
        </pc:spChg>
        <pc:picChg chg="mod modCrop">
          <ac:chgData name="Sargsyan, Davit [JRDUS]" userId="3e31b559-84b2-4844-9a39-5ca6ce0fe171" providerId="ADAL" clId="{F530B794-993E-40A2-A63B-DFE94E01D1AE}" dt="2024-09-25T21:15:35.965" v="3139" actId="14100"/>
          <ac:picMkLst>
            <pc:docMk/>
            <pc:sldMk cId="3491981709" sldId="2141411642"/>
            <ac:picMk id="2" creationId="{8AF1D0E8-373B-57A8-A54E-E89E013C6CD5}"/>
          </ac:picMkLst>
        </pc:picChg>
        <pc:picChg chg="mod modCrop">
          <ac:chgData name="Sargsyan, Davit [JRDUS]" userId="3e31b559-84b2-4844-9a39-5ca6ce0fe171" providerId="ADAL" clId="{F530B794-993E-40A2-A63B-DFE94E01D1AE}" dt="2024-09-25T21:16:57.134" v="3152" actId="1076"/>
          <ac:picMkLst>
            <pc:docMk/>
            <pc:sldMk cId="3491981709" sldId="2141411642"/>
            <ac:picMk id="5" creationId="{8A940B5F-CD8D-8145-F1D3-438DD27A9D8D}"/>
          </ac:picMkLst>
        </pc:picChg>
        <pc:picChg chg="add mod">
          <ac:chgData name="Sargsyan, Davit [JRDUS]" userId="3e31b559-84b2-4844-9a39-5ca6ce0fe171" providerId="ADAL" clId="{F530B794-993E-40A2-A63B-DFE94E01D1AE}" dt="2024-09-25T15:34:33.765" v="2563"/>
          <ac:picMkLst>
            <pc:docMk/>
            <pc:sldMk cId="3491981709" sldId="2141411642"/>
            <ac:picMk id="7" creationId="{8AE973F4-CF49-678B-0696-4EC7A9743DA2}"/>
          </ac:picMkLst>
        </pc:picChg>
      </pc:sldChg>
      <pc:sldChg chg="addSp delSp modSp add mod ord modNotesTx">
        <pc:chgData name="Sargsyan, Davit [JRDUS]" userId="3e31b559-84b2-4844-9a39-5ca6ce0fe171" providerId="ADAL" clId="{F530B794-993E-40A2-A63B-DFE94E01D1AE}" dt="2024-09-25T21:28:56.528" v="3294" actId="20577"/>
        <pc:sldMkLst>
          <pc:docMk/>
          <pc:sldMk cId="2998198294" sldId="2141411643"/>
        </pc:sldMkLst>
        <pc:spChg chg="mod">
          <ac:chgData name="Sargsyan, Davit [JRDUS]" userId="3e31b559-84b2-4844-9a39-5ca6ce0fe171" providerId="ADAL" clId="{F530B794-993E-40A2-A63B-DFE94E01D1AE}" dt="2024-09-25T19:39:19.751" v="2881" actId="20577"/>
          <ac:spMkLst>
            <pc:docMk/>
            <pc:sldMk cId="2998198294" sldId="2141411643"/>
            <ac:spMk id="4" creationId="{EB195560-D569-9FB9-2A1C-FE4713B4D173}"/>
          </ac:spMkLst>
        </pc:spChg>
        <pc:spChg chg="del mod">
          <ac:chgData name="Sargsyan, Davit [JRDUS]" userId="3e31b559-84b2-4844-9a39-5ca6ce0fe171" providerId="ADAL" clId="{F530B794-993E-40A2-A63B-DFE94E01D1AE}" dt="2024-09-25T21:02:05.961" v="3008" actId="478"/>
          <ac:spMkLst>
            <pc:docMk/>
            <pc:sldMk cId="2998198294" sldId="2141411643"/>
            <ac:spMk id="6" creationId="{AC38A3C4-77CF-471E-C152-C3E3D7583E71}"/>
          </ac:spMkLst>
        </pc:spChg>
        <pc:spChg chg="add mod">
          <ac:chgData name="Sargsyan, Davit [JRDUS]" userId="3e31b559-84b2-4844-9a39-5ca6ce0fe171" providerId="ADAL" clId="{F530B794-993E-40A2-A63B-DFE94E01D1AE}" dt="2024-09-25T21:06:24.683" v="3013" actId="20577"/>
          <ac:spMkLst>
            <pc:docMk/>
            <pc:sldMk cId="2998198294" sldId="2141411643"/>
            <ac:spMk id="7" creationId="{1345D81B-64B7-2222-A537-3676FA58B3D1}"/>
          </ac:spMkLst>
        </pc:spChg>
        <pc:picChg chg="del mod">
          <ac:chgData name="Sargsyan, Davit [JRDUS]" userId="3e31b559-84b2-4844-9a39-5ca6ce0fe171" providerId="ADAL" clId="{F530B794-993E-40A2-A63B-DFE94E01D1AE}" dt="2024-09-25T19:54:14.263" v="2921" actId="478"/>
          <ac:picMkLst>
            <pc:docMk/>
            <pc:sldMk cId="2998198294" sldId="2141411643"/>
            <ac:picMk id="2" creationId="{8AF1D0E8-373B-57A8-A54E-E89E013C6CD5}"/>
          </ac:picMkLst>
        </pc:picChg>
        <pc:picChg chg="add mod modCrop">
          <ac:chgData name="Sargsyan, Davit [JRDUS]" userId="3e31b559-84b2-4844-9a39-5ca6ce0fe171" providerId="ADAL" clId="{F530B794-993E-40A2-A63B-DFE94E01D1AE}" dt="2024-09-25T21:02:00.073" v="3006" actId="14100"/>
          <ac:picMkLst>
            <pc:docMk/>
            <pc:sldMk cId="2998198294" sldId="2141411643"/>
            <ac:picMk id="9" creationId="{7D81C6AB-8A4A-66BE-BFEB-DE3DA21B552F}"/>
          </ac:picMkLst>
        </pc:picChg>
        <pc:picChg chg="add mod">
          <ac:chgData name="Sargsyan, Davit [JRDUS]" userId="3e31b559-84b2-4844-9a39-5ca6ce0fe171" providerId="ADAL" clId="{F530B794-993E-40A2-A63B-DFE94E01D1AE}" dt="2024-09-25T21:06:34.687" v="3015" actId="1076"/>
          <ac:picMkLst>
            <pc:docMk/>
            <pc:sldMk cId="2998198294" sldId="2141411643"/>
            <ac:picMk id="10" creationId="{E09A188B-CFF4-29B5-D000-2CE4F6A5FF1E}"/>
          </ac:picMkLst>
        </pc:picChg>
      </pc:sldChg>
      <pc:sldChg chg="addSp delSp modSp add mod ord modClrScheme chgLayout modNotesTx">
        <pc:chgData name="Sargsyan, Davit [JRDUS]" userId="3e31b559-84b2-4844-9a39-5ca6ce0fe171" providerId="ADAL" clId="{F530B794-993E-40A2-A63B-DFE94E01D1AE}" dt="2024-09-25T22:03:49.092" v="3565" actId="14826"/>
        <pc:sldMkLst>
          <pc:docMk/>
          <pc:sldMk cId="334528443" sldId="2141411644"/>
        </pc:sldMkLst>
        <pc:spChg chg="mod ord">
          <ac:chgData name="Sargsyan, Davit [JRDUS]" userId="3e31b559-84b2-4844-9a39-5ca6ce0fe171" providerId="ADAL" clId="{F530B794-993E-40A2-A63B-DFE94E01D1AE}" dt="2024-09-25T21:27:49.642" v="3291" actId="26606"/>
          <ac:spMkLst>
            <pc:docMk/>
            <pc:sldMk cId="334528443" sldId="2141411644"/>
            <ac:spMk id="3" creationId="{1E3D8D9C-D902-8E52-9152-4DCC0D195179}"/>
          </ac:spMkLst>
        </pc:spChg>
        <pc:spChg chg="mod ord">
          <ac:chgData name="Sargsyan, Davit [JRDUS]" userId="3e31b559-84b2-4844-9a39-5ca6ce0fe171" providerId="ADAL" clId="{F530B794-993E-40A2-A63B-DFE94E01D1AE}" dt="2024-09-25T21:27:49.642" v="3291" actId="26606"/>
          <ac:spMkLst>
            <pc:docMk/>
            <pc:sldMk cId="334528443" sldId="2141411644"/>
            <ac:spMk id="4" creationId="{EB195560-D569-9FB9-2A1C-FE4713B4D173}"/>
          </ac:spMkLst>
        </pc:spChg>
        <pc:spChg chg="del">
          <ac:chgData name="Sargsyan, Davit [JRDUS]" userId="3e31b559-84b2-4844-9a39-5ca6ce0fe171" providerId="ADAL" clId="{F530B794-993E-40A2-A63B-DFE94E01D1AE}" dt="2024-09-25T21:23:32.712" v="3154" actId="478"/>
          <ac:spMkLst>
            <pc:docMk/>
            <pc:sldMk cId="334528443" sldId="2141411644"/>
            <ac:spMk id="6" creationId="{AC38A3C4-77CF-471E-C152-C3E3D7583E71}"/>
          </ac:spMkLst>
        </pc:spChg>
        <pc:spChg chg="add del mod">
          <ac:chgData name="Sargsyan, Davit [JRDUS]" userId="3e31b559-84b2-4844-9a39-5ca6ce0fe171" providerId="ADAL" clId="{F530B794-993E-40A2-A63B-DFE94E01D1AE}" dt="2024-09-25T21:27:49.642" v="3291" actId="26606"/>
          <ac:spMkLst>
            <pc:docMk/>
            <pc:sldMk cId="334528443" sldId="2141411644"/>
            <ac:spMk id="7" creationId="{B08CF293-39C3-DE9E-8131-AA96684F7797}"/>
          </ac:spMkLst>
        </pc:spChg>
        <pc:spChg chg="add del mod">
          <ac:chgData name="Sargsyan, Davit [JRDUS]" userId="3e31b559-84b2-4844-9a39-5ca6ce0fe171" providerId="ADAL" clId="{F530B794-993E-40A2-A63B-DFE94E01D1AE}" dt="2024-09-25T21:27:41.965" v="3289" actId="26606"/>
          <ac:spMkLst>
            <pc:docMk/>
            <pc:sldMk cId="334528443" sldId="2141411644"/>
            <ac:spMk id="10" creationId="{B08CF293-39C3-DE9E-8131-AA96684F7797}"/>
          </ac:spMkLst>
        </pc:spChg>
        <pc:picChg chg="del">
          <ac:chgData name="Sargsyan, Davit [JRDUS]" userId="3e31b559-84b2-4844-9a39-5ca6ce0fe171" providerId="ADAL" clId="{F530B794-993E-40A2-A63B-DFE94E01D1AE}" dt="2024-09-25T21:23:36.169" v="3155" actId="478"/>
          <ac:picMkLst>
            <pc:docMk/>
            <pc:sldMk cId="334528443" sldId="2141411644"/>
            <ac:picMk id="2" creationId="{8AF1D0E8-373B-57A8-A54E-E89E013C6CD5}"/>
          </ac:picMkLst>
        </pc:picChg>
        <pc:picChg chg="add mod">
          <ac:chgData name="Sargsyan, Davit [JRDUS]" userId="3e31b559-84b2-4844-9a39-5ca6ce0fe171" providerId="ADAL" clId="{F530B794-993E-40A2-A63B-DFE94E01D1AE}" dt="2024-09-25T22:03:49.092" v="3565" actId="14826"/>
          <ac:picMkLst>
            <pc:docMk/>
            <pc:sldMk cId="334528443" sldId="2141411644"/>
            <ac:picMk id="5" creationId="{0DBF5AFD-D968-56A5-9BC1-BE6863C1A36D}"/>
          </ac:picMkLst>
        </pc:picChg>
      </pc:sldChg>
      <pc:sldChg chg="add">
        <pc:chgData name="Sargsyan, Davit [JRDUS]" userId="3e31b559-84b2-4844-9a39-5ca6ce0fe171" providerId="ADAL" clId="{F530B794-993E-40A2-A63B-DFE94E01D1AE}" dt="2024-09-25T21:30:09.559" v="3305" actId="2890"/>
        <pc:sldMkLst>
          <pc:docMk/>
          <pc:sldMk cId="2539628140" sldId="2141411645"/>
        </pc:sldMkLst>
      </pc:sldChg>
      <pc:sldChg chg="addSp delSp modSp add mod ord">
        <pc:chgData name="Sargsyan, Davit [JRDUS]" userId="3e31b559-84b2-4844-9a39-5ca6ce0fe171" providerId="ADAL" clId="{F530B794-993E-40A2-A63B-DFE94E01D1AE}" dt="2024-09-26T00:19:51.018" v="4088" actId="14100"/>
        <pc:sldMkLst>
          <pc:docMk/>
          <pc:sldMk cId="3270700931" sldId="2141411646"/>
        </pc:sldMkLst>
        <pc:spChg chg="mod">
          <ac:chgData name="Sargsyan, Davit [JRDUS]" userId="3e31b559-84b2-4844-9a39-5ca6ce0fe171" providerId="ADAL" clId="{F530B794-993E-40A2-A63B-DFE94E01D1AE}" dt="2024-09-25T23:39:07.101" v="3599" actId="20577"/>
          <ac:spMkLst>
            <pc:docMk/>
            <pc:sldMk cId="3270700931" sldId="2141411646"/>
            <ac:spMk id="4" creationId="{EB195560-D569-9FB9-2A1C-FE4713B4D173}"/>
          </ac:spMkLst>
        </pc:spChg>
        <pc:spChg chg="mod">
          <ac:chgData name="Sargsyan, Davit [JRDUS]" userId="3e31b559-84b2-4844-9a39-5ca6ce0fe171" providerId="ADAL" clId="{F530B794-993E-40A2-A63B-DFE94E01D1AE}" dt="2024-09-26T00:19:51.018" v="4088" actId="14100"/>
          <ac:spMkLst>
            <pc:docMk/>
            <pc:sldMk cId="3270700931" sldId="2141411646"/>
            <ac:spMk id="6" creationId="{AC38A3C4-77CF-471E-C152-C3E3D7583E71}"/>
          </ac:spMkLst>
        </pc:spChg>
        <pc:spChg chg="add del mod">
          <ac:chgData name="Sargsyan, Davit [JRDUS]" userId="3e31b559-84b2-4844-9a39-5ca6ce0fe171" providerId="ADAL" clId="{F530B794-993E-40A2-A63B-DFE94E01D1AE}" dt="2024-09-25T23:59:57.583" v="3913" actId="22"/>
          <ac:spMkLst>
            <pc:docMk/>
            <pc:sldMk cId="3270700931" sldId="2141411646"/>
            <ac:spMk id="7" creationId="{B7147FAE-E515-E523-55F4-D93B0B297538}"/>
          </ac:spMkLst>
        </pc:spChg>
        <pc:spChg chg="add mod">
          <ac:chgData name="Sargsyan, Davit [JRDUS]" userId="3e31b559-84b2-4844-9a39-5ca6ce0fe171" providerId="ADAL" clId="{F530B794-993E-40A2-A63B-DFE94E01D1AE}" dt="2024-09-26T00:19:47.157" v="4087" actId="14100"/>
          <ac:spMkLst>
            <pc:docMk/>
            <pc:sldMk cId="3270700931" sldId="2141411646"/>
            <ac:spMk id="11" creationId="{02A24485-DD2B-64BE-4D01-A7ADE2A193E8}"/>
          </ac:spMkLst>
        </pc:spChg>
        <pc:picChg chg="del">
          <ac:chgData name="Sargsyan, Davit [JRDUS]" userId="3e31b559-84b2-4844-9a39-5ca6ce0fe171" providerId="ADAL" clId="{F530B794-993E-40A2-A63B-DFE94E01D1AE}" dt="2024-09-25T23:59:20.006" v="3902" actId="478"/>
          <ac:picMkLst>
            <pc:docMk/>
            <pc:sldMk cId="3270700931" sldId="2141411646"/>
            <ac:picMk id="2" creationId="{8AF1D0E8-373B-57A8-A54E-E89E013C6CD5}"/>
          </ac:picMkLst>
        </pc:picChg>
        <pc:picChg chg="add mod modCrop">
          <ac:chgData name="Sargsyan, Davit [JRDUS]" userId="3e31b559-84b2-4844-9a39-5ca6ce0fe171" providerId="ADAL" clId="{F530B794-993E-40A2-A63B-DFE94E01D1AE}" dt="2024-09-26T00:05:09.698" v="3935" actId="1076"/>
          <ac:picMkLst>
            <pc:docMk/>
            <pc:sldMk cId="3270700931" sldId="2141411646"/>
            <ac:picMk id="9" creationId="{6787D4F8-46C7-D09A-7876-23A483FDC615}"/>
          </ac:picMkLst>
        </pc:picChg>
      </pc:sldChg>
      <pc:sldChg chg="addSp delSp modSp add mod">
        <pc:chgData name="Sargsyan, Davit [JRDUS]" userId="3e31b559-84b2-4844-9a39-5ca6ce0fe171" providerId="ADAL" clId="{F530B794-993E-40A2-A63B-DFE94E01D1AE}" dt="2024-09-26T07:14:34.990" v="4146"/>
        <pc:sldMkLst>
          <pc:docMk/>
          <pc:sldMk cId="3588763757" sldId="2141411647"/>
        </pc:sldMkLst>
        <pc:spChg chg="mod">
          <ac:chgData name="Sargsyan, Davit [JRDUS]" userId="3e31b559-84b2-4844-9a39-5ca6ce0fe171" providerId="ADAL" clId="{F530B794-993E-40A2-A63B-DFE94E01D1AE}" dt="2024-09-26T07:12:14.685" v="4135" actId="20577"/>
          <ac:spMkLst>
            <pc:docMk/>
            <pc:sldMk cId="3588763757" sldId="2141411647"/>
            <ac:spMk id="4" creationId="{EB195560-D569-9FB9-2A1C-FE4713B4D173}"/>
          </ac:spMkLst>
        </pc:spChg>
        <pc:spChg chg="add">
          <ac:chgData name="Sargsyan, Davit [JRDUS]" userId="3e31b559-84b2-4844-9a39-5ca6ce0fe171" providerId="ADAL" clId="{F530B794-993E-40A2-A63B-DFE94E01D1AE}" dt="2024-09-26T07:12:48.257" v="4138"/>
          <ac:spMkLst>
            <pc:docMk/>
            <pc:sldMk cId="3588763757" sldId="2141411647"/>
            <ac:spMk id="5" creationId="{A7521EF6-91C6-7667-1FFA-5D4E0C93C3A6}"/>
          </ac:spMkLst>
        </pc:spChg>
        <pc:spChg chg="del">
          <ac:chgData name="Sargsyan, Davit [JRDUS]" userId="3e31b559-84b2-4844-9a39-5ca6ce0fe171" providerId="ADAL" clId="{F530B794-993E-40A2-A63B-DFE94E01D1AE}" dt="2024-09-26T07:12:23.002" v="4137" actId="478"/>
          <ac:spMkLst>
            <pc:docMk/>
            <pc:sldMk cId="3588763757" sldId="2141411647"/>
            <ac:spMk id="6" creationId="{AC38A3C4-77CF-471E-C152-C3E3D7583E71}"/>
          </ac:spMkLst>
        </pc:spChg>
        <pc:spChg chg="add">
          <ac:chgData name="Sargsyan, Davit [JRDUS]" userId="3e31b559-84b2-4844-9a39-5ca6ce0fe171" providerId="ADAL" clId="{F530B794-993E-40A2-A63B-DFE94E01D1AE}" dt="2024-09-26T07:14:30.818" v="4145"/>
          <ac:spMkLst>
            <pc:docMk/>
            <pc:sldMk cId="3588763757" sldId="2141411647"/>
            <ac:spMk id="8" creationId="{FAC88EF7-0D90-AFDD-1C72-CFDD68C5A07E}"/>
          </ac:spMkLst>
        </pc:spChg>
        <pc:picChg chg="del">
          <ac:chgData name="Sargsyan, Davit [JRDUS]" userId="3e31b559-84b2-4844-9a39-5ca6ce0fe171" providerId="ADAL" clId="{F530B794-993E-40A2-A63B-DFE94E01D1AE}" dt="2024-09-26T07:12:19.344" v="4136" actId="478"/>
          <ac:picMkLst>
            <pc:docMk/>
            <pc:sldMk cId="3588763757" sldId="2141411647"/>
            <ac:picMk id="2" creationId="{8AF1D0E8-373B-57A8-A54E-E89E013C6CD5}"/>
          </ac:picMkLst>
        </pc:picChg>
        <pc:picChg chg="add del mod modCrop">
          <ac:chgData name="Sargsyan, Davit [JRDUS]" userId="3e31b559-84b2-4844-9a39-5ca6ce0fe171" providerId="ADAL" clId="{F530B794-993E-40A2-A63B-DFE94E01D1AE}" dt="2024-09-26T07:13:53.138" v="4144" actId="478"/>
          <ac:picMkLst>
            <pc:docMk/>
            <pc:sldMk cId="3588763757" sldId="2141411647"/>
            <ac:picMk id="7" creationId="{215C2B54-CBF1-2EA7-9414-AC7A8F178F5E}"/>
          </ac:picMkLst>
        </pc:picChg>
        <pc:picChg chg="add">
          <ac:chgData name="Sargsyan, Davit [JRDUS]" userId="3e31b559-84b2-4844-9a39-5ca6ce0fe171" providerId="ADAL" clId="{F530B794-993E-40A2-A63B-DFE94E01D1AE}" dt="2024-09-26T07:14:34.990" v="4146"/>
          <ac:picMkLst>
            <pc:docMk/>
            <pc:sldMk cId="3588763757" sldId="2141411647"/>
            <ac:picMk id="9" creationId="{A87A4A4E-9E1C-4838-998B-EE8DEDFF5E8E}"/>
          </ac:picMkLst>
        </pc:picChg>
      </pc:sldChg>
      <pc:sldChg chg="modSp add mod">
        <pc:chgData name="Sargsyan, Davit [JRDUS]" userId="3e31b559-84b2-4844-9a39-5ca6ce0fe171" providerId="ADAL" clId="{F530B794-993E-40A2-A63B-DFE94E01D1AE}" dt="2024-09-26T07:15:38.987" v="4153" actId="14826"/>
        <pc:sldMkLst>
          <pc:docMk/>
          <pc:sldMk cId="1059258752" sldId="2141411648"/>
        </pc:sldMkLst>
        <pc:spChg chg="mod">
          <ac:chgData name="Sargsyan, Davit [JRDUS]" userId="3e31b559-84b2-4844-9a39-5ca6ce0fe171" providerId="ADAL" clId="{F530B794-993E-40A2-A63B-DFE94E01D1AE}" dt="2024-09-26T07:14:55.320" v="4150" actId="20577"/>
          <ac:spMkLst>
            <pc:docMk/>
            <pc:sldMk cId="1059258752" sldId="2141411648"/>
            <ac:spMk id="4" creationId="{EB195560-D569-9FB9-2A1C-FE4713B4D173}"/>
          </ac:spMkLst>
        </pc:spChg>
        <pc:picChg chg="mod">
          <ac:chgData name="Sargsyan, Davit [JRDUS]" userId="3e31b559-84b2-4844-9a39-5ca6ce0fe171" providerId="ADAL" clId="{F530B794-993E-40A2-A63B-DFE94E01D1AE}" dt="2024-09-26T07:15:38.987" v="4153" actId="14826"/>
          <ac:picMkLst>
            <pc:docMk/>
            <pc:sldMk cId="1059258752" sldId="2141411648"/>
            <ac:picMk id="9" creationId="{A87A4A4E-9E1C-4838-998B-EE8DEDFF5E8E}"/>
          </ac:picMkLst>
        </pc:picChg>
      </pc:sldChg>
      <pc:sldChg chg="modSp add mod">
        <pc:chgData name="Sargsyan, Davit [JRDUS]" userId="3e31b559-84b2-4844-9a39-5ca6ce0fe171" providerId="ADAL" clId="{F530B794-993E-40A2-A63B-DFE94E01D1AE}" dt="2024-09-26T07:16:19.251" v="4155" actId="1035"/>
        <pc:sldMkLst>
          <pc:docMk/>
          <pc:sldMk cId="38697508" sldId="2141411649"/>
        </pc:sldMkLst>
        <pc:spChg chg="mod">
          <ac:chgData name="Sargsyan, Davit [JRDUS]" userId="3e31b559-84b2-4844-9a39-5ca6ce0fe171" providerId="ADAL" clId="{F530B794-993E-40A2-A63B-DFE94E01D1AE}" dt="2024-09-26T07:15:04.482" v="4152" actId="20577"/>
          <ac:spMkLst>
            <pc:docMk/>
            <pc:sldMk cId="38697508" sldId="2141411649"/>
            <ac:spMk id="4" creationId="{EB195560-D569-9FB9-2A1C-FE4713B4D173}"/>
          </ac:spMkLst>
        </pc:spChg>
        <pc:picChg chg="mod">
          <ac:chgData name="Sargsyan, Davit [JRDUS]" userId="3e31b559-84b2-4844-9a39-5ca6ce0fe171" providerId="ADAL" clId="{F530B794-993E-40A2-A63B-DFE94E01D1AE}" dt="2024-09-26T07:16:19.251" v="4155" actId="1035"/>
          <ac:picMkLst>
            <pc:docMk/>
            <pc:sldMk cId="38697508" sldId="2141411649"/>
            <ac:picMk id="9" creationId="{A87A4A4E-9E1C-4838-998B-EE8DEDFF5E8E}"/>
          </ac:picMkLst>
        </pc:picChg>
      </pc:sldChg>
      <pc:sldChg chg="delSp modSp add mod">
        <pc:chgData name="Sargsyan, Davit [JRDUS]" userId="3e31b559-84b2-4844-9a39-5ca6ce0fe171" providerId="ADAL" clId="{F530B794-993E-40A2-A63B-DFE94E01D1AE}" dt="2024-09-26T08:03:20.199" v="4281" actId="20577"/>
        <pc:sldMkLst>
          <pc:docMk/>
          <pc:sldMk cId="3271661104" sldId="2141411650"/>
        </pc:sldMkLst>
        <pc:spChg chg="mod">
          <ac:chgData name="Sargsyan, Davit [JRDUS]" userId="3e31b559-84b2-4844-9a39-5ca6ce0fe171" providerId="ADAL" clId="{F530B794-993E-40A2-A63B-DFE94E01D1AE}" dt="2024-09-26T08:03:20.199" v="4281" actId="20577"/>
          <ac:spMkLst>
            <pc:docMk/>
            <pc:sldMk cId="3271661104" sldId="2141411650"/>
            <ac:spMk id="4" creationId="{EB195560-D569-9FB9-2A1C-FE4713B4D173}"/>
          </ac:spMkLst>
        </pc:spChg>
        <pc:picChg chg="del">
          <ac:chgData name="Sargsyan, Davit [JRDUS]" userId="3e31b559-84b2-4844-9a39-5ca6ce0fe171" providerId="ADAL" clId="{F530B794-993E-40A2-A63B-DFE94E01D1AE}" dt="2024-09-26T07:40:30.328" v="4246" actId="478"/>
          <ac:picMkLst>
            <pc:docMk/>
            <pc:sldMk cId="3271661104" sldId="2141411650"/>
            <ac:picMk id="9" creationId="{A87A4A4E-9E1C-4838-998B-EE8DEDFF5E8E}"/>
          </ac:picMkLst>
        </pc:picChg>
      </pc:sldChg>
      <pc:sldChg chg="addSp modSp add mod">
        <pc:chgData name="Sargsyan, Davit [JRDUS]" userId="3e31b559-84b2-4844-9a39-5ca6ce0fe171" providerId="ADAL" clId="{F530B794-993E-40A2-A63B-DFE94E01D1AE}" dt="2024-09-26T08:03:57.202" v="4342" actId="14100"/>
        <pc:sldMkLst>
          <pc:docMk/>
          <pc:sldMk cId="1121173025" sldId="2141411651"/>
        </pc:sldMkLst>
        <pc:spChg chg="add mod">
          <ac:chgData name="Sargsyan, Davit [JRDUS]" userId="3e31b559-84b2-4844-9a39-5ca6ce0fe171" providerId="ADAL" clId="{F530B794-993E-40A2-A63B-DFE94E01D1AE}" dt="2024-09-26T08:03:57.202" v="4342" actId="14100"/>
          <ac:spMkLst>
            <pc:docMk/>
            <pc:sldMk cId="1121173025" sldId="2141411651"/>
            <ac:spMk id="2" creationId="{A8CE5EC1-2699-C529-2272-08317FE49704}"/>
          </ac:spMkLst>
        </pc:spChg>
        <pc:spChg chg="mod">
          <ac:chgData name="Sargsyan, Davit [JRDUS]" userId="3e31b559-84b2-4844-9a39-5ca6ce0fe171" providerId="ADAL" clId="{F530B794-993E-40A2-A63B-DFE94E01D1AE}" dt="2024-09-26T08:03:39.427" v="4340" actId="20577"/>
          <ac:spMkLst>
            <pc:docMk/>
            <pc:sldMk cId="1121173025" sldId="2141411651"/>
            <ac:spMk id="4" creationId="{EB195560-D569-9FB9-2A1C-FE4713B4D173}"/>
          </ac:spMkLst>
        </pc:spChg>
      </pc:sldChg>
    </pc:docChg>
  </pc:docChgLst>
</pc:chgInfo>
</file>

<file path=ppt/diagrams/_rels/data2.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image" Target="../media/image5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78B17B-9898-433A-853C-CFE70BC4547B}"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D098148D-ACFD-44CC-9B0A-60F5F2BAB6D9}">
      <dgm:prSet phldrT="[Text]"/>
      <dgm:spPr/>
      <dgm:t>
        <a:bodyPr/>
        <a:lstStyle/>
        <a:p>
          <a:r>
            <a:rPr lang="en-US" dirty="0"/>
            <a:t>Apply projection matrix OR stop if improvement is small</a:t>
          </a:r>
        </a:p>
      </dgm:t>
    </dgm:pt>
    <dgm:pt modelId="{9099E198-5F00-4AF9-BA0A-9A64FF27B6D2}" type="parTrans" cxnId="{15703EE0-0CF6-4CCA-AB02-708FD75D0663}">
      <dgm:prSet/>
      <dgm:spPr/>
      <dgm:t>
        <a:bodyPr/>
        <a:lstStyle/>
        <a:p>
          <a:endParaRPr lang="en-US"/>
        </a:p>
      </dgm:t>
    </dgm:pt>
    <dgm:pt modelId="{D9690CA2-C468-40A8-BAF7-87DE1EE63514}" type="sibTrans" cxnId="{15703EE0-0CF6-4CCA-AB02-708FD75D0663}">
      <dgm:prSet/>
      <dgm:spPr/>
      <dgm:t>
        <a:bodyPr/>
        <a:lstStyle/>
        <a:p>
          <a:endParaRPr lang="en-US"/>
        </a:p>
      </dgm:t>
    </dgm:pt>
    <mc:AlternateContent xmlns:mc="http://schemas.openxmlformats.org/markup-compatibility/2006" xmlns:a14="http://schemas.microsoft.com/office/drawing/2010/main">
      <mc:Choice Requires="a14">
        <dgm:pt modelId="{D0E780BE-C7D5-4BDD-97FB-FBF50ACC7DA9}">
          <dgm:prSet phldrT="[Text]"/>
          <dgm:spPr/>
          <dgm:t>
            <a:bodyPr/>
            <a:lstStyle/>
            <a:p>
              <a:r>
                <a:rPr lang="en-US" dirty="0">
                  <a:effectLst/>
                  <a:ea typeface="DengXian" panose="02010600030101010101" pitchFamily="2" charset="-122"/>
                  <a:cs typeface="Times New Roman" panose="02020603050405020304" pitchFamily="18" charset="0"/>
                </a:rPr>
                <a:t>Calculate density estimators </a:t>
              </a:r>
              <a:r>
                <a:rPr lang="en-US" dirty="0">
                  <a:effectLst/>
                  <a:ea typeface="Calibri" panose="020F0502020204030204" pitchFamily="34" charset="0"/>
                  <a:cs typeface="Times New Roman" panose="02020603050405020304" pitchFamily="18" charset="0"/>
                </a:rPr>
                <a:t> </a:t>
              </a:r>
              <a14:m>
                <m:oMath xmlns:m="http://schemas.openxmlformats.org/officeDocument/2006/math">
                  <m:acc>
                    <m:accPr>
                      <m:chr m:val="̂"/>
                      <m:ctrlPr>
                        <a:rPr lang="en-US"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a:effectLst/>
                          <a:latin typeface="Cambria Math" panose="02040503050406030204" pitchFamily="18" charset="0"/>
                          <a:ea typeface="DengXian" panose="02010600030101010101" pitchFamily="2" charset="-122"/>
                          <a:cs typeface="Times New Roman" panose="02020603050405020304" pitchFamily="18" charset="0"/>
                        </a:rPr>
                        <m:t>𝑓</m:t>
                      </m:r>
                    </m:e>
                  </m:acc>
                  <m:r>
                    <m:rPr>
                      <m:nor/>
                    </m:rPr>
                    <a:rPr lang="en-US" baseline="-25000">
                      <a:effectLst/>
                      <a:latin typeface="Times New Roman" panose="02020603050405020304" pitchFamily="18" charset="0"/>
                      <a:ea typeface="Calibri" panose="020F0502020204030204" pitchFamily="34" charset="0"/>
                      <a:cs typeface="Times New Roman" panose="02020603050405020304" pitchFamily="18" charset="0"/>
                    </a:rPr>
                    <m:t>1</m:t>
                  </m:r>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r>
                        <a:rPr lang="en-US" i="1">
                          <a:effectLst/>
                          <a:latin typeface="Cambria Math" panose="02040503050406030204" pitchFamily="18" charset="0"/>
                          <a:ea typeface="Calibri" panose="020F0502020204030204" pitchFamily="34" charset="0"/>
                          <a:cs typeface="Times New Roman" panose="02020603050405020304" pitchFamily="18" charset="0"/>
                        </a:rPr>
                        <m:t>𝑦</m:t>
                      </m:r>
                    </m:e>
                  </m:d>
                </m:oMath>
              </a14:m>
              <a:r>
                <a:rPr lang="en-US"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dirty="0">
                  <a:effectLst/>
                  <a:ea typeface="DengXian" panose="02010600030101010101" pitchFamily="2" charset="-122"/>
                  <a:cs typeface="Times New Roman" panose="02020603050405020304" pitchFamily="18" charset="0"/>
                </a:rPr>
                <a:t>and </a:t>
              </a:r>
              <a14:m>
                <m:oMath xmlns:m="http://schemas.openxmlformats.org/officeDocument/2006/math">
                  <m:acc>
                    <m:accPr>
                      <m:chr m:val="̂"/>
                      <m:ctrlPr>
                        <a:rPr lang="en-US"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a:effectLst/>
                          <a:latin typeface="Cambria Math" panose="02040503050406030204" pitchFamily="18" charset="0"/>
                          <a:ea typeface="DengXian" panose="02010600030101010101" pitchFamily="2" charset="-122"/>
                          <a:cs typeface="Times New Roman" panose="02020603050405020304" pitchFamily="18" charset="0"/>
                        </a:rPr>
                        <m:t>𝑓</m:t>
                      </m:r>
                    </m:e>
                  </m:acc>
                  <m:r>
                    <m:rPr>
                      <m:nor/>
                    </m:rPr>
                    <a:rPr lang="en-US" baseline="-25000">
                      <a:effectLst/>
                      <a:latin typeface="Times New Roman" panose="02020603050405020304" pitchFamily="18" charset="0"/>
                      <a:ea typeface="Calibri" panose="020F0502020204030204" pitchFamily="34" charset="0"/>
                      <a:cs typeface="Times New Roman" panose="02020603050405020304" pitchFamily="18" charset="0"/>
                    </a:rPr>
                    <m:t>2</m:t>
                  </m:r>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r>
                        <a:rPr lang="en-US" i="1">
                          <a:effectLst/>
                          <a:latin typeface="Cambria Math" panose="02040503050406030204" pitchFamily="18" charset="0"/>
                          <a:ea typeface="Calibri" panose="020F0502020204030204" pitchFamily="34" charset="0"/>
                          <a:cs typeface="Times New Roman" panose="02020603050405020304" pitchFamily="18" charset="0"/>
                        </a:rPr>
                        <m:t>𝑦</m:t>
                      </m:r>
                    </m:e>
                  </m:d>
                </m:oMath>
              </a14:m>
              <a:r>
                <a:rPr lang="en-US" dirty="0">
                  <a:latin typeface="Times New Roman" panose="02020603050405020304" pitchFamily="18" charset="0"/>
                  <a:ea typeface="DengXian" panose="02010600030101010101" pitchFamily="2" charset="-122"/>
                  <a:cs typeface="Times New Roman" panose="02020603050405020304" pitchFamily="18" charset="0"/>
                </a:rPr>
                <a:t> with Kernel density estimator</a:t>
              </a:r>
              <a:endParaRPr lang="en-US" dirty="0"/>
            </a:p>
          </dgm:t>
        </dgm:pt>
      </mc:Choice>
      <mc:Fallback xmlns="">
        <dgm:pt modelId="{D0E780BE-C7D5-4BDD-97FB-FBF50ACC7DA9}">
          <dgm:prSet phldrT="[Text]"/>
          <dgm:spPr/>
          <dgm:t>
            <a:bodyPr/>
            <a:lstStyle/>
            <a:p>
              <a:r>
                <a:rPr lang="en-US" dirty="0">
                  <a:effectLst/>
                  <a:ea typeface="DengXian" panose="02010600030101010101" pitchFamily="2" charset="-122"/>
                  <a:cs typeface="Times New Roman" panose="02020603050405020304" pitchFamily="18" charset="0"/>
                </a:rPr>
                <a:t>Calculate density estimators </a:t>
              </a:r>
              <a:r>
                <a:rPr lang="en-US" dirty="0">
                  <a:effectLst/>
                  <a:ea typeface="Calibri" panose="020F0502020204030204" pitchFamily="34" charset="0"/>
                  <a:cs typeface="Times New Roman" panose="02020603050405020304" pitchFamily="18" charset="0"/>
                </a:rPr>
                <a:t> </a:t>
              </a:r>
              <a:r>
                <a:rPr lang="en-US" i="0">
                  <a:effectLst/>
                  <a:latin typeface="Cambria Math" panose="02040503050406030204" pitchFamily="18" charset="0"/>
                  <a:ea typeface="DengXian" panose="02010600030101010101" pitchFamily="2" charset="-122"/>
                  <a:cs typeface="Times New Roman" panose="02020603050405020304" pitchFamily="18" charset="0"/>
                </a:rPr>
                <a:t>𝑓 ̂</a:t>
              </a:r>
              <a:r>
                <a:rPr lang="en-US" i="0" baseline="-25000">
                  <a:effectLst/>
                  <a:latin typeface="Cambria Math" panose="02040503050406030204" pitchFamily="18" charset="0"/>
                  <a:ea typeface="DengXian" panose="02010600030101010101" pitchFamily="2" charset="-122"/>
                  <a:cs typeface="Times New Roman" panose="02020603050405020304" pitchFamily="18" charset="0"/>
                </a:rPr>
                <a:t>"</a:t>
              </a:r>
              <a:r>
                <a:rPr lang="en-US" i="0" baseline="-25000">
                  <a:effectLst/>
                  <a:latin typeface="Cambria Math" panose="02040503050406030204" pitchFamily="18" charset="0"/>
                  <a:ea typeface="Calibri" panose="020F0502020204030204" pitchFamily="34" charset="0"/>
                  <a:cs typeface="Times New Roman" panose="02020603050405020304" pitchFamily="18" charset="0"/>
                </a:rPr>
                <a:t>1" </a:t>
              </a:r>
              <a:r>
                <a:rPr lang="en-US" i="0">
                  <a:effectLst/>
                  <a:latin typeface="Cambria Math" panose="02040503050406030204" pitchFamily="18" charset="0"/>
                  <a:cs typeface="Times New Roman" panose="02020603050405020304" pitchFamily="18" charset="0"/>
                </a:rPr>
                <a:t>(</a:t>
              </a:r>
              <a:r>
                <a:rPr lang="en-US" i="0">
                  <a:effectLst/>
                  <a:latin typeface="Cambria Math" panose="02040503050406030204" pitchFamily="18" charset="0"/>
                  <a:ea typeface="Calibri" panose="020F0502020204030204" pitchFamily="34" charset="0"/>
                  <a:cs typeface="Times New Roman" panose="02020603050405020304" pitchFamily="18" charset="0"/>
                </a:rPr>
                <a:t>𝑦)</a:t>
              </a:r>
              <a:r>
                <a:rPr lang="en-US"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dirty="0">
                  <a:effectLst/>
                  <a:ea typeface="DengXian" panose="02010600030101010101" pitchFamily="2" charset="-122"/>
                  <a:cs typeface="Times New Roman" panose="02020603050405020304" pitchFamily="18" charset="0"/>
                </a:rPr>
                <a:t>and </a:t>
              </a:r>
              <a:r>
                <a:rPr lang="en-US" i="0">
                  <a:effectLst/>
                  <a:latin typeface="Cambria Math" panose="02040503050406030204" pitchFamily="18" charset="0"/>
                  <a:ea typeface="DengXian" panose="02010600030101010101" pitchFamily="2" charset="-122"/>
                  <a:cs typeface="Times New Roman" panose="02020603050405020304" pitchFamily="18" charset="0"/>
                </a:rPr>
                <a:t>𝑓 ̂</a:t>
              </a:r>
              <a:r>
                <a:rPr lang="en-US" i="0" baseline="-25000">
                  <a:effectLst/>
                  <a:latin typeface="Cambria Math" panose="02040503050406030204" pitchFamily="18" charset="0"/>
                  <a:ea typeface="DengXian" panose="02010600030101010101" pitchFamily="2" charset="-122"/>
                  <a:cs typeface="Times New Roman" panose="02020603050405020304" pitchFamily="18" charset="0"/>
                </a:rPr>
                <a:t>"</a:t>
              </a:r>
              <a:r>
                <a:rPr lang="en-US" i="0" baseline="-25000">
                  <a:effectLst/>
                  <a:latin typeface="Cambria Math" panose="02040503050406030204" pitchFamily="18" charset="0"/>
                  <a:ea typeface="Calibri" panose="020F0502020204030204" pitchFamily="34" charset="0"/>
                  <a:cs typeface="Times New Roman" panose="02020603050405020304" pitchFamily="18" charset="0"/>
                </a:rPr>
                <a:t>2" </a:t>
              </a:r>
              <a:r>
                <a:rPr lang="en-US" i="0">
                  <a:effectLst/>
                  <a:latin typeface="Cambria Math" panose="02040503050406030204" pitchFamily="18" charset="0"/>
                  <a:cs typeface="Times New Roman" panose="02020603050405020304" pitchFamily="18" charset="0"/>
                </a:rPr>
                <a:t>(</a:t>
              </a:r>
              <a:r>
                <a:rPr lang="en-US" i="0">
                  <a:effectLst/>
                  <a:latin typeface="Cambria Math" panose="02040503050406030204" pitchFamily="18" charset="0"/>
                  <a:ea typeface="Calibri" panose="020F0502020204030204" pitchFamily="34" charset="0"/>
                  <a:cs typeface="Times New Roman" panose="02020603050405020304" pitchFamily="18" charset="0"/>
                </a:rPr>
                <a:t>𝑦)</a:t>
              </a:r>
              <a:r>
                <a:rPr lang="en-US" dirty="0">
                  <a:latin typeface="Times New Roman" panose="02020603050405020304" pitchFamily="18" charset="0"/>
                  <a:ea typeface="DengXian" panose="02010600030101010101" pitchFamily="2" charset="-122"/>
                  <a:cs typeface="Times New Roman" panose="02020603050405020304" pitchFamily="18" charset="0"/>
                </a:rPr>
                <a:t> with Kernel density estimator</a:t>
              </a:r>
              <a:endParaRPr lang="en-US" dirty="0"/>
            </a:p>
          </dgm:t>
        </dgm:pt>
      </mc:Fallback>
    </mc:AlternateContent>
    <dgm:pt modelId="{CAB31395-AAE2-4F10-9C2D-0144BA4DD0A4}" type="parTrans" cxnId="{7EFCE733-4478-497A-82FE-2C3AD97C21E8}">
      <dgm:prSet/>
      <dgm:spPr/>
      <dgm:t>
        <a:bodyPr/>
        <a:lstStyle/>
        <a:p>
          <a:endParaRPr lang="en-US"/>
        </a:p>
      </dgm:t>
    </dgm:pt>
    <dgm:pt modelId="{2CCAB9E3-0691-459C-B473-E8C0D74ABC22}" type="sibTrans" cxnId="{7EFCE733-4478-497A-82FE-2C3AD97C21E8}">
      <dgm:prSet/>
      <dgm:spPr/>
      <dgm:t>
        <a:bodyPr/>
        <a:lstStyle/>
        <a:p>
          <a:endParaRPr lang="en-US"/>
        </a:p>
      </dgm:t>
    </dgm:pt>
    <mc:AlternateContent xmlns:mc="http://schemas.openxmlformats.org/markup-compatibility/2006" xmlns:a14="http://schemas.microsoft.com/office/drawing/2010/main">
      <mc:Choice Requires="a14">
        <dgm:pt modelId="{5BB77A4B-94FC-4A41-99B3-2C32E6D5D38A}">
          <dgm:prSet phldrT="[Text]"/>
          <dgm:spPr/>
          <dgm:t>
            <a:bodyPr/>
            <a:lstStyle/>
            <a:p>
              <a:r>
                <a:rPr lang="en-US" dirty="0">
                  <a:effectLst/>
                  <a:ea typeface="DengXian" panose="02010600030101010101" pitchFamily="2" charset="-122"/>
                  <a:cs typeface="Times New Roman" panose="02020603050405020304" pitchFamily="18" charset="0"/>
                </a:rPr>
                <a:t>Calculate the index </a:t>
              </a:r>
              <a14:m>
                <m:oMath xmlns:m="http://schemas.openxmlformats.org/officeDocument/2006/math">
                  <m:sSub>
                    <m:sSubPr>
                      <m:ctrlPr>
                        <a:rPr lang="en-US" i="1">
                          <a:latin typeface="Cambria Math" panose="02040503050406030204" pitchFamily="18" charset="0"/>
                          <a:ea typeface="DengXian" panose="02010600030101010101" pitchFamily="2" charset="-122"/>
                          <a:cs typeface="Times New Roman" panose="02020603050405020304" pitchFamily="18" charset="0"/>
                        </a:rPr>
                      </m:ctrlPr>
                    </m:sSubPr>
                    <m:e>
                      <m:r>
                        <a:rPr lang="en-US" i="1">
                          <a:latin typeface="Cambria Math" panose="02040503050406030204" pitchFamily="18" charset="0"/>
                          <a:ea typeface="DengXian" panose="02010600030101010101" pitchFamily="2" charset="-122"/>
                          <a:cs typeface="Times New Roman" panose="02020603050405020304" pitchFamily="18" charset="0"/>
                        </a:rPr>
                        <m:t>𝑑</m:t>
                      </m:r>
                    </m:e>
                    <m:sub>
                      <m:r>
                        <a:rPr lang="en-US" i="1">
                          <a:latin typeface="Cambria Math" panose="02040503050406030204" pitchFamily="18" charset="0"/>
                          <a:ea typeface="DengXian" panose="02010600030101010101" pitchFamily="2" charset="-122"/>
                          <a:cs typeface="Times New Roman" panose="02020603050405020304" pitchFamily="18" charset="0"/>
                        </a:rPr>
                        <m:t>𝐻</m:t>
                      </m:r>
                      <m:r>
                        <a:rPr lang="en-US" i="1">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US" i="1">
                              <a:latin typeface="Cambria Math" panose="02040503050406030204" pitchFamily="18" charset="0"/>
                              <a:ea typeface="DengXian" panose="02010600030101010101" pitchFamily="2" charset="-122"/>
                              <a:cs typeface="Times New Roman" panose="02020603050405020304" pitchFamily="18" charset="0"/>
                            </a:rPr>
                          </m:ctrlPr>
                        </m:accPr>
                        <m:e>
                          <m:r>
                            <a:rPr lang="en-US" i="1">
                              <a:latin typeface="Cambria Math" panose="02040503050406030204" pitchFamily="18" charset="0"/>
                              <a:ea typeface="DengXian" panose="02010600030101010101" pitchFamily="2" charset="-122"/>
                              <a:cs typeface="Times New Roman" panose="02020603050405020304" pitchFamily="18" charset="0"/>
                            </a:rPr>
                            <m:t>𝑓</m:t>
                          </m:r>
                        </m:e>
                      </m:acc>
                    </m:sub>
                  </m:sSub>
                  <m:d>
                    <m:dPr>
                      <m:ctrlPr>
                        <a:rPr lang="en-US" i="1">
                          <a:latin typeface="Cambria Math" panose="02040503050406030204" pitchFamily="18" charset="0"/>
                          <a:cs typeface="Times New Roman" panose="02020603050405020304" pitchFamily="18" charset="0"/>
                        </a:rPr>
                      </m:ctrlPr>
                    </m:dPr>
                    <m:e>
                      <m:acc>
                        <m:accPr>
                          <m:chr m:val="̂"/>
                          <m:ctrlPr>
                            <a:rPr lang="en-US" i="1">
                              <a:latin typeface="Cambria Math" panose="02040503050406030204" pitchFamily="18" charset="0"/>
                              <a:ea typeface="DengXian" panose="02010600030101010101" pitchFamily="2" charset="-122"/>
                              <a:cs typeface="Times New Roman" panose="02020603050405020304" pitchFamily="18" charset="0"/>
                            </a:rPr>
                          </m:ctrlPr>
                        </m:accPr>
                        <m:e>
                          <m:r>
                            <a:rPr lang="en-US" i="1">
                              <a:latin typeface="Cambria Math" panose="02040503050406030204" pitchFamily="18" charset="0"/>
                              <a:ea typeface="DengXian" panose="02010600030101010101" pitchFamily="2" charset="-122"/>
                              <a:cs typeface="Times New Roman" panose="02020603050405020304" pitchFamily="18" charset="0"/>
                            </a:rPr>
                            <m:t>𝑓</m:t>
                          </m:r>
                        </m:e>
                      </m:acc>
                      <m:r>
                        <m:rPr>
                          <m:nor/>
                        </m:rPr>
                        <a:rPr lang="en-US" baseline="-25000">
                          <a:latin typeface="Times New Roman" panose="02020603050405020304" pitchFamily="18" charset="0"/>
                          <a:ea typeface="Calibri" panose="020F0502020204030204" pitchFamily="34" charset="0"/>
                        </a:rPr>
                        <m:t>1</m:t>
                      </m:r>
                      <m:r>
                        <a:rPr lang="en-US" i="1">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i="1">
                              <a:latin typeface="Cambria Math" panose="02040503050406030204" pitchFamily="18" charset="0"/>
                              <a:ea typeface="DengXian" panose="02010600030101010101" pitchFamily="2" charset="-122"/>
                              <a:cs typeface="Times New Roman" panose="02020603050405020304" pitchFamily="18" charset="0"/>
                            </a:rPr>
                          </m:ctrlPr>
                        </m:accPr>
                        <m:e>
                          <m:r>
                            <a:rPr lang="en-US" i="1">
                              <a:latin typeface="Cambria Math" panose="02040503050406030204" pitchFamily="18" charset="0"/>
                              <a:ea typeface="DengXian" panose="02010600030101010101" pitchFamily="2" charset="-122"/>
                              <a:cs typeface="Times New Roman" panose="02020603050405020304" pitchFamily="18" charset="0"/>
                            </a:rPr>
                            <m:t>𝑓</m:t>
                          </m:r>
                        </m:e>
                      </m:acc>
                      <m:r>
                        <m:rPr>
                          <m:nor/>
                        </m:rPr>
                        <a:rPr lang="en-US" baseline="-25000">
                          <a:latin typeface="Times New Roman" panose="02020603050405020304" pitchFamily="18" charset="0"/>
                          <a:ea typeface="Calibri" panose="020F0502020204030204" pitchFamily="34" charset="0"/>
                        </a:rPr>
                        <m:t>2</m:t>
                      </m:r>
                    </m:e>
                  </m:d>
                  <m:r>
                    <a:rPr lang="en-US" i="1" baseline="-25000">
                      <a:latin typeface="Cambria Math" panose="02040503050406030204" pitchFamily="18" charset="0"/>
                      <a:ea typeface="Calibri" panose="020F0502020204030204" pitchFamily="34" charset="0"/>
                    </a:rPr>
                    <m:t> </m:t>
                  </m:r>
                </m:oMath>
              </a14:m>
              <a:r>
                <a:rPr lang="en-US" dirty="0">
                  <a:effectLst/>
                  <a:ea typeface="DengXian" panose="02010600030101010101" pitchFamily="2" charset="-122"/>
                  <a:cs typeface="Times New Roman" panose="02020603050405020304" pitchFamily="18" charset="0"/>
                </a:rPr>
                <a:t>for projection </a:t>
              </a:r>
              <a:r>
                <a:rPr lang="en-US" i="1" dirty="0">
                  <a:effectLst/>
                  <a:latin typeface="Times New Roman" panose="02020603050405020304" pitchFamily="18" charset="0"/>
                  <a:ea typeface="DengXian" panose="02010600030101010101" pitchFamily="2" charset="-122"/>
                  <a:cs typeface="Times New Roman" panose="02020603050405020304" pitchFamily="18" charset="0"/>
                </a:rPr>
                <a:t>P</a:t>
              </a:r>
              <a:endParaRPr lang="en-US" dirty="0"/>
            </a:p>
          </dgm:t>
        </dgm:pt>
      </mc:Choice>
      <mc:Fallback xmlns="">
        <dgm:pt modelId="{5BB77A4B-94FC-4A41-99B3-2C32E6D5D38A}">
          <dgm:prSet phldrT="[Text]"/>
          <dgm:spPr/>
          <dgm:t>
            <a:bodyPr/>
            <a:lstStyle/>
            <a:p>
              <a:r>
                <a:rPr lang="en-US" dirty="0">
                  <a:effectLst/>
                  <a:ea typeface="DengXian" panose="02010600030101010101" pitchFamily="2" charset="-122"/>
                  <a:cs typeface="Times New Roman" panose="02020603050405020304" pitchFamily="18" charset="0"/>
                </a:rPr>
                <a:t>Calculate the index </a:t>
              </a:r>
              <a:r>
                <a:rPr lang="en-US" i="0">
                  <a:latin typeface="Cambria Math" panose="02040503050406030204" pitchFamily="18" charset="0"/>
                  <a:ea typeface="DengXian" panose="02010600030101010101" pitchFamily="2" charset="-122"/>
                  <a:cs typeface="Times New Roman" panose="02020603050405020304" pitchFamily="18" charset="0"/>
                </a:rPr>
                <a:t>𝑑_(𝐻,𝑓 ̂ ) </a:t>
              </a:r>
              <a:r>
                <a:rPr lang="en-US" i="0">
                  <a:latin typeface="Cambria Math" panose="02040503050406030204" pitchFamily="18" charset="0"/>
                  <a:cs typeface="Times New Roman" panose="02020603050405020304" pitchFamily="18" charset="0"/>
                </a:rPr>
                <a:t>(</a:t>
              </a:r>
              <a:r>
                <a:rPr lang="en-US" i="0">
                  <a:latin typeface="Cambria Math" panose="02040503050406030204" pitchFamily="18" charset="0"/>
                  <a:ea typeface="DengXian" panose="02010600030101010101" pitchFamily="2" charset="-122"/>
                  <a:cs typeface="Times New Roman" panose="02020603050405020304" pitchFamily="18" charset="0"/>
                </a:rPr>
                <a:t>𝑓 ̂</a:t>
              </a:r>
              <a:r>
                <a:rPr lang="en-US" i="0" baseline="-25000">
                  <a:latin typeface="Cambria Math" panose="02040503050406030204" pitchFamily="18" charset="0"/>
                  <a:ea typeface="DengXian" panose="02010600030101010101" pitchFamily="2" charset="-122"/>
                  <a:cs typeface="Times New Roman" panose="02020603050405020304" pitchFamily="18" charset="0"/>
                </a:rPr>
                <a:t>"</a:t>
              </a:r>
              <a:r>
                <a:rPr lang="en-US" i="0" baseline="-25000">
                  <a:latin typeface="Times New Roman" panose="02020603050405020304" pitchFamily="18" charset="0"/>
                  <a:ea typeface="Calibri" panose="020F0502020204030204" pitchFamily="34" charset="0"/>
                </a:rPr>
                <a:t>1</a:t>
              </a:r>
              <a:r>
                <a:rPr lang="en-US" i="0" baseline="-25000">
                  <a:latin typeface="Cambria Math" panose="02040503050406030204" pitchFamily="18" charset="0"/>
                  <a:ea typeface="Calibri" panose="020F0502020204030204" pitchFamily="34" charset="0"/>
                </a:rPr>
                <a:t>" </a:t>
              </a:r>
              <a:r>
                <a:rPr lang="en-US" i="0">
                  <a:latin typeface="Cambria Math" panose="02040503050406030204" pitchFamily="18" charset="0"/>
                  <a:ea typeface="Calibri" panose="020F0502020204030204" pitchFamily="34" charset="0"/>
                  <a:cs typeface="Times New Roman" panose="02020603050405020304" pitchFamily="18" charset="0"/>
                </a:rPr>
                <a:t>,</a:t>
              </a:r>
              <a:r>
                <a:rPr lang="en-US" i="0">
                  <a:latin typeface="Cambria Math" panose="02040503050406030204" pitchFamily="18" charset="0"/>
                  <a:ea typeface="DengXian" panose="02010600030101010101" pitchFamily="2" charset="-122"/>
                  <a:cs typeface="Times New Roman" panose="02020603050405020304" pitchFamily="18" charset="0"/>
                </a:rPr>
                <a:t>𝑓 ̂</a:t>
              </a:r>
              <a:r>
                <a:rPr lang="en-US" i="0" baseline="-25000">
                  <a:latin typeface="Cambria Math" panose="02040503050406030204" pitchFamily="18" charset="0"/>
                  <a:ea typeface="DengXian" panose="02010600030101010101" pitchFamily="2" charset="-122"/>
                  <a:cs typeface="Times New Roman" panose="02020603050405020304" pitchFamily="18" charset="0"/>
                </a:rPr>
                <a:t>"</a:t>
              </a:r>
              <a:r>
                <a:rPr lang="en-US" i="0" baseline="-25000">
                  <a:latin typeface="Times New Roman" panose="02020603050405020304" pitchFamily="18" charset="0"/>
                  <a:ea typeface="Calibri" panose="020F0502020204030204" pitchFamily="34" charset="0"/>
                </a:rPr>
                <a:t>2</a:t>
              </a:r>
              <a:r>
                <a:rPr lang="en-US" i="0" baseline="-25000">
                  <a:latin typeface="Cambria Math" panose="02040503050406030204" pitchFamily="18" charset="0"/>
                  <a:ea typeface="Calibri" panose="020F0502020204030204" pitchFamily="34" charset="0"/>
                </a:rPr>
                <a:t>" )  </a:t>
              </a:r>
              <a:r>
                <a:rPr lang="en-US" dirty="0">
                  <a:effectLst/>
                  <a:ea typeface="DengXian" panose="02010600030101010101" pitchFamily="2" charset="-122"/>
                  <a:cs typeface="Times New Roman" panose="02020603050405020304" pitchFamily="18" charset="0"/>
                </a:rPr>
                <a:t>for projection </a:t>
              </a:r>
              <a:r>
                <a:rPr lang="en-US" i="1" dirty="0">
                  <a:effectLst/>
                  <a:latin typeface="Times New Roman" panose="02020603050405020304" pitchFamily="18" charset="0"/>
                  <a:ea typeface="DengXian" panose="02010600030101010101" pitchFamily="2" charset="-122"/>
                  <a:cs typeface="Times New Roman" panose="02020603050405020304" pitchFamily="18" charset="0"/>
                </a:rPr>
                <a:t>P</a:t>
              </a:r>
              <a:endParaRPr lang="en-US" dirty="0"/>
            </a:p>
          </dgm:t>
        </dgm:pt>
      </mc:Fallback>
    </mc:AlternateContent>
    <dgm:pt modelId="{650A1DA9-4BA5-4835-9B39-97FA5FF1E3B3}" type="parTrans" cxnId="{9F6D09C7-71CB-47D3-B0CF-58F27B1E093C}">
      <dgm:prSet/>
      <dgm:spPr/>
      <dgm:t>
        <a:bodyPr/>
        <a:lstStyle/>
        <a:p>
          <a:endParaRPr lang="en-US"/>
        </a:p>
      </dgm:t>
    </dgm:pt>
    <dgm:pt modelId="{A9F581F6-ED53-4F41-BAA7-8A71B93B5F73}" type="sibTrans" cxnId="{9F6D09C7-71CB-47D3-B0CF-58F27B1E093C}">
      <dgm:prSet/>
      <dgm:spPr/>
      <dgm:t>
        <a:bodyPr/>
        <a:lstStyle/>
        <a:p>
          <a:endParaRPr lang="en-US"/>
        </a:p>
      </dgm:t>
    </dgm:pt>
    <dgm:pt modelId="{A21FC580-9AC6-4FB3-900C-78A3CF76CC6B}" type="pres">
      <dgm:prSet presAssocID="{2E78B17B-9898-433A-853C-CFE70BC4547B}" presName="Name0" presStyleCnt="0">
        <dgm:presLayoutVars>
          <dgm:dir/>
          <dgm:resizeHandles val="exact"/>
        </dgm:presLayoutVars>
      </dgm:prSet>
      <dgm:spPr/>
    </dgm:pt>
    <dgm:pt modelId="{0609BBA6-6E50-4F66-A7C1-91D7B67CA108}" type="pres">
      <dgm:prSet presAssocID="{2E78B17B-9898-433A-853C-CFE70BC4547B}" presName="cycle" presStyleCnt="0"/>
      <dgm:spPr/>
    </dgm:pt>
    <dgm:pt modelId="{A6E0B73C-0940-41DA-ACBD-70D4EF3F87B9}" type="pres">
      <dgm:prSet presAssocID="{D098148D-ACFD-44CC-9B0A-60F5F2BAB6D9}" presName="nodeFirstNode" presStyleLbl="node1" presStyleIdx="0" presStyleCnt="3" custScaleY="113309" custRadScaleRad="135822" custRadScaleInc="469">
        <dgm:presLayoutVars>
          <dgm:bulletEnabled val="1"/>
        </dgm:presLayoutVars>
      </dgm:prSet>
      <dgm:spPr/>
    </dgm:pt>
    <dgm:pt modelId="{BAA0E7D6-EBF6-43B1-AC09-2E02CB64BCB1}" type="pres">
      <dgm:prSet presAssocID="{D9690CA2-C468-40A8-BAF7-87DE1EE63514}" presName="sibTransFirstNode" presStyleLbl="bgShp" presStyleIdx="0" presStyleCnt="1"/>
      <dgm:spPr/>
    </dgm:pt>
    <dgm:pt modelId="{95B40FD0-C5C9-45E4-B089-50EFD64A52C8}" type="pres">
      <dgm:prSet presAssocID="{D0E780BE-C7D5-4BDD-97FB-FBF50ACC7DA9}" presName="nodeFollowingNodes" presStyleLbl="node1" presStyleIdx="1" presStyleCnt="3" custScaleX="106259" custScaleY="125843" custRadScaleRad="105353" custRadScaleInc="-39001">
        <dgm:presLayoutVars>
          <dgm:bulletEnabled val="1"/>
        </dgm:presLayoutVars>
      </dgm:prSet>
      <dgm:spPr/>
    </dgm:pt>
    <dgm:pt modelId="{B081E0FE-FB12-4579-B052-97F6FA48E3C3}" type="pres">
      <dgm:prSet presAssocID="{5BB77A4B-94FC-4A41-99B3-2C32E6D5D38A}" presName="nodeFollowingNodes" presStyleLbl="node1" presStyleIdx="2" presStyleCnt="3" custScaleY="116188" custRadScaleRad="86358" custRadScaleInc="39746">
        <dgm:presLayoutVars>
          <dgm:bulletEnabled val="1"/>
        </dgm:presLayoutVars>
      </dgm:prSet>
      <dgm:spPr/>
    </dgm:pt>
  </dgm:ptLst>
  <dgm:cxnLst>
    <dgm:cxn modelId="{7EFCE733-4478-497A-82FE-2C3AD97C21E8}" srcId="{2E78B17B-9898-433A-853C-CFE70BC4547B}" destId="{D0E780BE-C7D5-4BDD-97FB-FBF50ACC7DA9}" srcOrd="1" destOrd="0" parTransId="{CAB31395-AAE2-4F10-9C2D-0144BA4DD0A4}" sibTransId="{2CCAB9E3-0691-459C-B473-E8C0D74ABC22}"/>
    <dgm:cxn modelId="{0ACE255F-1306-4FBF-9251-71EF86E33CD2}" type="presOf" srcId="{D098148D-ACFD-44CC-9B0A-60F5F2BAB6D9}" destId="{A6E0B73C-0940-41DA-ACBD-70D4EF3F87B9}" srcOrd="0" destOrd="0" presId="urn:microsoft.com/office/officeart/2005/8/layout/cycle3"/>
    <dgm:cxn modelId="{285BDF52-2A49-4B35-9A9D-E1B462672050}" type="presOf" srcId="{2E78B17B-9898-433A-853C-CFE70BC4547B}" destId="{A21FC580-9AC6-4FB3-900C-78A3CF76CC6B}" srcOrd="0" destOrd="0" presId="urn:microsoft.com/office/officeart/2005/8/layout/cycle3"/>
    <dgm:cxn modelId="{884A7EC1-8497-44D2-9115-011E706188C1}" type="presOf" srcId="{D0E780BE-C7D5-4BDD-97FB-FBF50ACC7DA9}" destId="{95B40FD0-C5C9-45E4-B089-50EFD64A52C8}" srcOrd="0" destOrd="0" presId="urn:microsoft.com/office/officeart/2005/8/layout/cycle3"/>
    <dgm:cxn modelId="{9F6D09C7-71CB-47D3-B0CF-58F27B1E093C}" srcId="{2E78B17B-9898-433A-853C-CFE70BC4547B}" destId="{5BB77A4B-94FC-4A41-99B3-2C32E6D5D38A}" srcOrd="2" destOrd="0" parTransId="{650A1DA9-4BA5-4835-9B39-97FA5FF1E3B3}" sibTransId="{A9F581F6-ED53-4F41-BAA7-8A71B93B5F73}"/>
    <dgm:cxn modelId="{15703EE0-0CF6-4CCA-AB02-708FD75D0663}" srcId="{2E78B17B-9898-433A-853C-CFE70BC4547B}" destId="{D098148D-ACFD-44CC-9B0A-60F5F2BAB6D9}" srcOrd="0" destOrd="0" parTransId="{9099E198-5F00-4AF9-BA0A-9A64FF27B6D2}" sibTransId="{D9690CA2-C468-40A8-BAF7-87DE1EE63514}"/>
    <dgm:cxn modelId="{3AD374E9-DA60-4415-A004-D029E574316D}" type="presOf" srcId="{5BB77A4B-94FC-4A41-99B3-2C32E6D5D38A}" destId="{B081E0FE-FB12-4579-B052-97F6FA48E3C3}" srcOrd="0" destOrd="0" presId="urn:microsoft.com/office/officeart/2005/8/layout/cycle3"/>
    <dgm:cxn modelId="{B0BDD1F8-6CC6-4CD8-A63B-FFC5CD146DC3}" type="presOf" srcId="{D9690CA2-C468-40A8-BAF7-87DE1EE63514}" destId="{BAA0E7D6-EBF6-43B1-AC09-2E02CB64BCB1}" srcOrd="0" destOrd="0" presId="urn:microsoft.com/office/officeart/2005/8/layout/cycle3"/>
    <dgm:cxn modelId="{B4B11938-41DA-476D-9277-195EEE61F930}" type="presParOf" srcId="{A21FC580-9AC6-4FB3-900C-78A3CF76CC6B}" destId="{0609BBA6-6E50-4F66-A7C1-91D7B67CA108}" srcOrd="0" destOrd="0" presId="urn:microsoft.com/office/officeart/2005/8/layout/cycle3"/>
    <dgm:cxn modelId="{8F659BBC-26E7-4E04-811C-0506B5FAA859}" type="presParOf" srcId="{0609BBA6-6E50-4F66-A7C1-91D7B67CA108}" destId="{A6E0B73C-0940-41DA-ACBD-70D4EF3F87B9}" srcOrd="0" destOrd="0" presId="urn:microsoft.com/office/officeart/2005/8/layout/cycle3"/>
    <dgm:cxn modelId="{BE0A277C-77A1-4E01-9E44-B5D1A7C7C1A2}" type="presParOf" srcId="{0609BBA6-6E50-4F66-A7C1-91D7B67CA108}" destId="{BAA0E7D6-EBF6-43B1-AC09-2E02CB64BCB1}" srcOrd="1" destOrd="0" presId="urn:microsoft.com/office/officeart/2005/8/layout/cycle3"/>
    <dgm:cxn modelId="{1E05E930-288E-4331-831F-430047F465E0}" type="presParOf" srcId="{0609BBA6-6E50-4F66-A7C1-91D7B67CA108}" destId="{95B40FD0-C5C9-45E4-B089-50EFD64A52C8}" srcOrd="2" destOrd="0" presId="urn:microsoft.com/office/officeart/2005/8/layout/cycle3"/>
    <dgm:cxn modelId="{FB4594EF-06FC-44B2-ACF7-C3300E84838B}" type="presParOf" srcId="{0609BBA6-6E50-4F66-A7C1-91D7B67CA108}" destId="{B081E0FE-FB12-4579-B052-97F6FA48E3C3}" srcOrd="3"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78B17B-9898-433A-853C-CFE70BC4547B}"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D098148D-ACFD-44CC-9B0A-60F5F2BAB6D9}">
      <dgm:prSet phldrT="[Text]"/>
      <dgm:spPr/>
      <dgm:t>
        <a:bodyPr/>
        <a:lstStyle/>
        <a:p>
          <a:r>
            <a:rPr lang="en-US" dirty="0"/>
            <a:t>Apply projection matrix OR stop if improvement is small</a:t>
          </a:r>
        </a:p>
      </dgm:t>
    </dgm:pt>
    <dgm:pt modelId="{9099E198-5F00-4AF9-BA0A-9A64FF27B6D2}" type="parTrans" cxnId="{15703EE0-0CF6-4CCA-AB02-708FD75D0663}">
      <dgm:prSet/>
      <dgm:spPr/>
      <dgm:t>
        <a:bodyPr/>
        <a:lstStyle/>
        <a:p>
          <a:endParaRPr lang="en-US"/>
        </a:p>
      </dgm:t>
    </dgm:pt>
    <dgm:pt modelId="{D9690CA2-C468-40A8-BAF7-87DE1EE63514}" type="sibTrans" cxnId="{15703EE0-0CF6-4CCA-AB02-708FD75D0663}">
      <dgm:prSet/>
      <dgm:spPr/>
      <dgm:t>
        <a:bodyPr/>
        <a:lstStyle/>
        <a:p>
          <a:endParaRPr lang="en-US"/>
        </a:p>
      </dgm:t>
    </dgm:pt>
    <dgm:pt modelId="{D0E780BE-C7D5-4BDD-97FB-FBF50ACC7DA9}">
      <dgm:prSet phldrT="[Text]"/>
      <dgm:spPr>
        <a:blipFill>
          <a:blip xmlns:r="http://schemas.openxmlformats.org/officeDocument/2006/relationships" r:embed="rId1"/>
          <a:stretch>
            <a:fillRect r="-746"/>
          </a:stretch>
        </a:blipFill>
      </dgm:spPr>
      <dgm:t>
        <a:bodyPr/>
        <a:lstStyle/>
        <a:p>
          <a:r>
            <a:rPr lang="en-US">
              <a:noFill/>
            </a:rPr>
            <a:t> </a:t>
          </a:r>
        </a:p>
      </dgm:t>
    </dgm:pt>
    <dgm:pt modelId="{CAB31395-AAE2-4F10-9C2D-0144BA4DD0A4}" type="parTrans" cxnId="{7EFCE733-4478-497A-82FE-2C3AD97C21E8}">
      <dgm:prSet/>
      <dgm:spPr/>
      <dgm:t>
        <a:bodyPr/>
        <a:lstStyle/>
        <a:p>
          <a:endParaRPr lang="en-US"/>
        </a:p>
      </dgm:t>
    </dgm:pt>
    <dgm:pt modelId="{2CCAB9E3-0691-459C-B473-E8C0D74ABC22}" type="sibTrans" cxnId="{7EFCE733-4478-497A-82FE-2C3AD97C21E8}">
      <dgm:prSet/>
      <dgm:spPr/>
      <dgm:t>
        <a:bodyPr/>
        <a:lstStyle/>
        <a:p>
          <a:endParaRPr lang="en-US"/>
        </a:p>
      </dgm:t>
    </dgm:pt>
    <dgm:pt modelId="{5BB77A4B-94FC-4A41-99B3-2C32E6D5D38A}">
      <dgm:prSet phldrT="[Text]"/>
      <dgm:spPr>
        <a:blipFill>
          <a:blip xmlns:r="http://schemas.openxmlformats.org/officeDocument/2006/relationships" r:embed="rId2"/>
          <a:stretch>
            <a:fillRect/>
          </a:stretch>
        </a:blipFill>
      </dgm:spPr>
      <dgm:t>
        <a:bodyPr/>
        <a:lstStyle/>
        <a:p>
          <a:r>
            <a:rPr lang="en-US">
              <a:noFill/>
            </a:rPr>
            <a:t> </a:t>
          </a:r>
        </a:p>
      </dgm:t>
    </dgm:pt>
    <dgm:pt modelId="{650A1DA9-4BA5-4835-9B39-97FA5FF1E3B3}" type="parTrans" cxnId="{9F6D09C7-71CB-47D3-B0CF-58F27B1E093C}">
      <dgm:prSet/>
      <dgm:spPr/>
      <dgm:t>
        <a:bodyPr/>
        <a:lstStyle/>
        <a:p>
          <a:endParaRPr lang="en-US"/>
        </a:p>
      </dgm:t>
    </dgm:pt>
    <dgm:pt modelId="{A9F581F6-ED53-4F41-BAA7-8A71B93B5F73}" type="sibTrans" cxnId="{9F6D09C7-71CB-47D3-B0CF-58F27B1E093C}">
      <dgm:prSet/>
      <dgm:spPr/>
      <dgm:t>
        <a:bodyPr/>
        <a:lstStyle/>
        <a:p>
          <a:endParaRPr lang="en-US"/>
        </a:p>
      </dgm:t>
    </dgm:pt>
    <dgm:pt modelId="{A21FC580-9AC6-4FB3-900C-78A3CF76CC6B}" type="pres">
      <dgm:prSet presAssocID="{2E78B17B-9898-433A-853C-CFE70BC4547B}" presName="Name0" presStyleCnt="0">
        <dgm:presLayoutVars>
          <dgm:dir/>
          <dgm:resizeHandles val="exact"/>
        </dgm:presLayoutVars>
      </dgm:prSet>
      <dgm:spPr/>
    </dgm:pt>
    <dgm:pt modelId="{0609BBA6-6E50-4F66-A7C1-91D7B67CA108}" type="pres">
      <dgm:prSet presAssocID="{2E78B17B-9898-433A-853C-CFE70BC4547B}" presName="cycle" presStyleCnt="0"/>
      <dgm:spPr/>
    </dgm:pt>
    <dgm:pt modelId="{A6E0B73C-0940-41DA-ACBD-70D4EF3F87B9}" type="pres">
      <dgm:prSet presAssocID="{D098148D-ACFD-44CC-9B0A-60F5F2BAB6D9}" presName="nodeFirstNode" presStyleLbl="node1" presStyleIdx="0" presStyleCnt="3" custScaleY="113309" custRadScaleRad="135822" custRadScaleInc="469">
        <dgm:presLayoutVars>
          <dgm:bulletEnabled val="1"/>
        </dgm:presLayoutVars>
      </dgm:prSet>
      <dgm:spPr/>
    </dgm:pt>
    <dgm:pt modelId="{BAA0E7D6-EBF6-43B1-AC09-2E02CB64BCB1}" type="pres">
      <dgm:prSet presAssocID="{D9690CA2-C468-40A8-BAF7-87DE1EE63514}" presName="sibTransFirstNode" presStyleLbl="bgShp" presStyleIdx="0" presStyleCnt="1"/>
      <dgm:spPr/>
    </dgm:pt>
    <dgm:pt modelId="{95B40FD0-C5C9-45E4-B089-50EFD64A52C8}" type="pres">
      <dgm:prSet presAssocID="{D0E780BE-C7D5-4BDD-97FB-FBF50ACC7DA9}" presName="nodeFollowingNodes" presStyleLbl="node1" presStyleIdx="1" presStyleCnt="3" custScaleX="106259" custScaleY="125843" custRadScaleRad="105353" custRadScaleInc="-39001">
        <dgm:presLayoutVars>
          <dgm:bulletEnabled val="1"/>
        </dgm:presLayoutVars>
      </dgm:prSet>
      <dgm:spPr/>
    </dgm:pt>
    <dgm:pt modelId="{B081E0FE-FB12-4579-B052-97F6FA48E3C3}" type="pres">
      <dgm:prSet presAssocID="{5BB77A4B-94FC-4A41-99B3-2C32E6D5D38A}" presName="nodeFollowingNodes" presStyleLbl="node1" presStyleIdx="2" presStyleCnt="3" custScaleY="116188" custRadScaleRad="86358" custRadScaleInc="39746">
        <dgm:presLayoutVars>
          <dgm:bulletEnabled val="1"/>
        </dgm:presLayoutVars>
      </dgm:prSet>
      <dgm:spPr/>
    </dgm:pt>
  </dgm:ptLst>
  <dgm:cxnLst>
    <dgm:cxn modelId="{7EFCE733-4478-497A-82FE-2C3AD97C21E8}" srcId="{2E78B17B-9898-433A-853C-CFE70BC4547B}" destId="{D0E780BE-C7D5-4BDD-97FB-FBF50ACC7DA9}" srcOrd="1" destOrd="0" parTransId="{CAB31395-AAE2-4F10-9C2D-0144BA4DD0A4}" sibTransId="{2CCAB9E3-0691-459C-B473-E8C0D74ABC22}"/>
    <dgm:cxn modelId="{0ACE255F-1306-4FBF-9251-71EF86E33CD2}" type="presOf" srcId="{D098148D-ACFD-44CC-9B0A-60F5F2BAB6D9}" destId="{A6E0B73C-0940-41DA-ACBD-70D4EF3F87B9}" srcOrd="0" destOrd="0" presId="urn:microsoft.com/office/officeart/2005/8/layout/cycle3"/>
    <dgm:cxn modelId="{285BDF52-2A49-4B35-9A9D-E1B462672050}" type="presOf" srcId="{2E78B17B-9898-433A-853C-CFE70BC4547B}" destId="{A21FC580-9AC6-4FB3-900C-78A3CF76CC6B}" srcOrd="0" destOrd="0" presId="urn:microsoft.com/office/officeart/2005/8/layout/cycle3"/>
    <dgm:cxn modelId="{884A7EC1-8497-44D2-9115-011E706188C1}" type="presOf" srcId="{D0E780BE-C7D5-4BDD-97FB-FBF50ACC7DA9}" destId="{95B40FD0-C5C9-45E4-B089-50EFD64A52C8}" srcOrd="0" destOrd="0" presId="urn:microsoft.com/office/officeart/2005/8/layout/cycle3"/>
    <dgm:cxn modelId="{9F6D09C7-71CB-47D3-B0CF-58F27B1E093C}" srcId="{2E78B17B-9898-433A-853C-CFE70BC4547B}" destId="{5BB77A4B-94FC-4A41-99B3-2C32E6D5D38A}" srcOrd="2" destOrd="0" parTransId="{650A1DA9-4BA5-4835-9B39-97FA5FF1E3B3}" sibTransId="{A9F581F6-ED53-4F41-BAA7-8A71B93B5F73}"/>
    <dgm:cxn modelId="{15703EE0-0CF6-4CCA-AB02-708FD75D0663}" srcId="{2E78B17B-9898-433A-853C-CFE70BC4547B}" destId="{D098148D-ACFD-44CC-9B0A-60F5F2BAB6D9}" srcOrd="0" destOrd="0" parTransId="{9099E198-5F00-4AF9-BA0A-9A64FF27B6D2}" sibTransId="{D9690CA2-C468-40A8-BAF7-87DE1EE63514}"/>
    <dgm:cxn modelId="{3AD374E9-DA60-4415-A004-D029E574316D}" type="presOf" srcId="{5BB77A4B-94FC-4A41-99B3-2C32E6D5D38A}" destId="{B081E0FE-FB12-4579-B052-97F6FA48E3C3}" srcOrd="0" destOrd="0" presId="urn:microsoft.com/office/officeart/2005/8/layout/cycle3"/>
    <dgm:cxn modelId="{B0BDD1F8-6CC6-4CD8-A63B-FFC5CD146DC3}" type="presOf" srcId="{D9690CA2-C468-40A8-BAF7-87DE1EE63514}" destId="{BAA0E7D6-EBF6-43B1-AC09-2E02CB64BCB1}" srcOrd="0" destOrd="0" presId="urn:microsoft.com/office/officeart/2005/8/layout/cycle3"/>
    <dgm:cxn modelId="{B4B11938-41DA-476D-9277-195EEE61F930}" type="presParOf" srcId="{A21FC580-9AC6-4FB3-900C-78A3CF76CC6B}" destId="{0609BBA6-6E50-4F66-A7C1-91D7B67CA108}" srcOrd="0" destOrd="0" presId="urn:microsoft.com/office/officeart/2005/8/layout/cycle3"/>
    <dgm:cxn modelId="{8F659BBC-26E7-4E04-811C-0506B5FAA859}" type="presParOf" srcId="{0609BBA6-6E50-4F66-A7C1-91D7B67CA108}" destId="{A6E0B73C-0940-41DA-ACBD-70D4EF3F87B9}" srcOrd="0" destOrd="0" presId="urn:microsoft.com/office/officeart/2005/8/layout/cycle3"/>
    <dgm:cxn modelId="{BE0A277C-77A1-4E01-9E44-B5D1A7C7C1A2}" type="presParOf" srcId="{0609BBA6-6E50-4F66-A7C1-91D7B67CA108}" destId="{BAA0E7D6-EBF6-43B1-AC09-2E02CB64BCB1}" srcOrd="1" destOrd="0" presId="urn:microsoft.com/office/officeart/2005/8/layout/cycle3"/>
    <dgm:cxn modelId="{1E05E930-288E-4331-831F-430047F465E0}" type="presParOf" srcId="{0609BBA6-6E50-4F66-A7C1-91D7B67CA108}" destId="{95B40FD0-C5C9-45E4-B089-50EFD64A52C8}" srcOrd="2" destOrd="0" presId="urn:microsoft.com/office/officeart/2005/8/layout/cycle3"/>
    <dgm:cxn modelId="{FB4594EF-06FC-44B2-ACF7-C3300E84838B}" type="presParOf" srcId="{0609BBA6-6E50-4F66-A7C1-91D7B67CA108}" destId="{B081E0FE-FB12-4579-B052-97F6FA48E3C3}" srcOrd="3"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0E7D6-EBF6-43B1-AC09-2E02CB64BCB1}">
      <dsp:nvSpPr>
        <dsp:cNvPr id="0" name=""/>
        <dsp:cNvSpPr/>
      </dsp:nvSpPr>
      <dsp:spPr>
        <a:xfrm>
          <a:off x="718119" y="-84934"/>
          <a:ext cx="3366495" cy="3366495"/>
        </a:xfrm>
        <a:prstGeom prst="circularArrow">
          <a:avLst>
            <a:gd name="adj1" fmla="val 5689"/>
            <a:gd name="adj2" fmla="val 340510"/>
            <a:gd name="adj3" fmla="val 12571995"/>
            <a:gd name="adj4" fmla="val 18163496"/>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0B73C-0940-41DA-ACBD-70D4EF3F87B9}">
      <dsp:nvSpPr>
        <dsp:cNvPr id="0" name=""/>
        <dsp:cNvSpPr/>
      </dsp:nvSpPr>
      <dsp:spPr>
        <a:xfrm>
          <a:off x="1255176" y="0"/>
          <a:ext cx="2292380" cy="12987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Apply projection matrix OR stop if improvement is small</a:t>
          </a:r>
        </a:p>
      </dsp:txBody>
      <dsp:txXfrm>
        <a:off x="1318575" y="63399"/>
        <a:ext cx="2165582" cy="1171938"/>
      </dsp:txXfrm>
    </dsp:sp>
    <dsp:sp modelId="{95B40FD0-C5C9-45E4-B089-50EFD64A52C8}">
      <dsp:nvSpPr>
        <dsp:cNvPr id="0" name=""/>
        <dsp:cNvSpPr/>
      </dsp:nvSpPr>
      <dsp:spPr>
        <a:xfrm>
          <a:off x="2444611" y="1453335"/>
          <a:ext cx="2435861" cy="1442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effectLst/>
              <a:ea typeface="DengXian" panose="02010600030101010101" pitchFamily="2" charset="-122"/>
              <a:cs typeface="Times New Roman" panose="02020603050405020304" pitchFamily="18" charset="0"/>
            </a:rPr>
            <a:t>Calculate density estimators </a:t>
          </a:r>
          <a:r>
            <a:rPr lang="en-US" sz="1600" kern="1200" dirty="0">
              <a:effectLst/>
              <a:ea typeface="Calibri" panose="020F0502020204030204" pitchFamily="34" charset="0"/>
              <a:cs typeface="Times New Roman" panose="02020603050405020304" pitchFamily="18" charset="0"/>
            </a:rPr>
            <a:t> </a:t>
          </a:r>
          <a14:m xmlns:a14="http://schemas.microsoft.com/office/drawing/2010/main">
            <m:oMath xmlns:m="http://schemas.openxmlformats.org/officeDocument/2006/math">
              <m:acc>
                <m:accPr>
                  <m:chr m:val="̂"/>
                  <m:ctrlPr>
                    <a:rPr lang="en-US" sz="1600" i="1" kern="12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600" i="1" kern="1200">
                      <a:effectLst/>
                      <a:latin typeface="Cambria Math" panose="02040503050406030204" pitchFamily="18" charset="0"/>
                      <a:ea typeface="DengXian" panose="02010600030101010101" pitchFamily="2" charset="-122"/>
                      <a:cs typeface="Times New Roman" panose="02020603050405020304" pitchFamily="18" charset="0"/>
                    </a:rPr>
                    <m:t>𝑓</m:t>
                  </m:r>
                </m:e>
              </m:acc>
              <m:r>
                <m:rPr>
                  <m:nor/>
                </m:rPr>
                <a:rPr lang="en-US" sz="1600" kern="1200" baseline="-25000">
                  <a:effectLst/>
                  <a:latin typeface="Times New Roman" panose="02020603050405020304" pitchFamily="18" charset="0"/>
                  <a:ea typeface="Calibri" panose="020F0502020204030204" pitchFamily="34" charset="0"/>
                  <a:cs typeface="Times New Roman" panose="02020603050405020304" pitchFamily="18" charset="0"/>
                </a:rPr>
                <m:t>1</m:t>
              </m:r>
              <m:d>
                <m:dPr>
                  <m:ctrlPr>
                    <a:rPr lang="en-US" sz="1600" i="1" kern="12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i="1" kern="1200">
                      <a:effectLst/>
                      <a:latin typeface="Cambria Math" panose="02040503050406030204" pitchFamily="18" charset="0"/>
                      <a:ea typeface="Calibri" panose="020F0502020204030204" pitchFamily="34" charset="0"/>
                      <a:cs typeface="Times New Roman" panose="02020603050405020304" pitchFamily="18" charset="0"/>
                    </a:rPr>
                    <m:t>𝑦</m:t>
                  </m:r>
                </m:e>
              </m:d>
            </m:oMath>
          </a14:m>
          <a:r>
            <a:rPr lang="en-US" sz="1600" kern="12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600" kern="1200" dirty="0">
              <a:effectLst/>
              <a:ea typeface="DengXian" panose="02010600030101010101" pitchFamily="2" charset="-122"/>
              <a:cs typeface="Times New Roman" panose="02020603050405020304" pitchFamily="18" charset="0"/>
            </a:rPr>
            <a:t>and </a:t>
          </a:r>
          <a14:m xmlns:a14="http://schemas.microsoft.com/office/drawing/2010/main">
            <m:oMath xmlns:m="http://schemas.openxmlformats.org/officeDocument/2006/math">
              <m:acc>
                <m:accPr>
                  <m:chr m:val="̂"/>
                  <m:ctrlPr>
                    <a:rPr lang="en-US" sz="1600" i="1" kern="12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600" i="1" kern="1200">
                      <a:effectLst/>
                      <a:latin typeface="Cambria Math" panose="02040503050406030204" pitchFamily="18" charset="0"/>
                      <a:ea typeface="DengXian" panose="02010600030101010101" pitchFamily="2" charset="-122"/>
                      <a:cs typeface="Times New Roman" panose="02020603050405020304" pitchFamily="18" charset="0"/>
                    </a:rPr>
                    <m:t>𝑓</m:t>
                  </m:r>
                </m:e>
              </m:acc>
              <m:r>
                <m:rPr>
                  <m:nor/>
                </m:rPr>
                <a:rPr lang="en-US" sz="1600" kern="1200" baseline="-25000">
                  <a:effectLst/>
                  <a:latin typeface="Times New Roman" panose="02020603050405020304" pitchFamily="18" charset="0"/>
                  <a:ea typeface="Calibri" panose="020F0502020204030204" pitchFamily="34" charset="0"/>
                  <a:cs typeface="Times New Roman" panose="02020603050405020304" pitchFamily="18" charset="0"/>
                </a:rPr>
                <m:t>2</m:t>
              </m:r>
              <m:d>
                <m:dPr>
                  <m:ctrlPr>
                    <a:rPr lang="en-US" sz="1600" i="1" kern="12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i="1" kern="1200">
                      <a:effectLst/>
                      <a:latin typeface="Cambria Math" panose="02040503050406030204" pitchFamily="18" charset="0"/>
                      <a:ea typeface="Calibri" panose="020F0502020204030204" pitchFamily="34" charset="0"/>
                      <a:cs typeface="Times New Roman" panose="02020603050405020304" pitchFamily="18" charset="0"/>
                    </a:rPr>
                    <m:t>𝑦</m:t>
                  </m:r>
                </m:e>
              </m:d>
            </m:oMath>
          </a14:m>
          <a:r>
            <a:rPr lang="en-US" sz="1600" kern="1200" dirty="0">
              <a:latin typeface="Times New Roman" panose="02020603050405020304" pitchFamily="18" charset="0"/>
              <a:ea typeface="DengXian" panose="02010600030101010101" pitchFamily="2" charset="-122"/>
              <a:cs typeface="Times New Roman" panose="02020603050405020304" pitchFamily="18" charset="0"/>
            </a:rPr>
            <a:t> with Kernel density estimator</a:t>
          </a:r>
          <a:endParaRPr lang="en-US" sz="1600" kern="1200" dirty="0"/>
        </a:p>
      </dsp:txBody>
      <dsp:txXfrm>
        <a:off x="2515023" y="1523747"/>
        <a:ext cx="2295037" cy="1301576"/>
      </dsp:txXfrm>
    </dsp:sp>
    <dsp:sp modelId="{B081E0FE-FB12-4579-B052-97F6FA48E3C3}">
      <dsp:nvSpPr>
        <dsp:cNvPr id="0" name=""/>
        <dsp:cNvSpPr/>
      </dsp:nvSpPr>
      <dsp:spPr>
        <a:xfrm>
          <a:off x="-25429" y="1518727"/>
          <a:ext cx="2292380" cy="13317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effectLst/>
              <a:ea typeface="DengXian" panose="02010600030101010101" pitchFamily="2" charset="-122"/>
              <a:cs typeface="Times New Roman" panose="02020603050405020304" pitchFamily="18" charset="0"/>
            </a:rPr>
            <a:t>Calculate the index </a:t>
          </a:r>
          <a14:m xmlns:a14="http://schemas.microsoft.com/office/drawing/2010/main">
            <m:oMath xmlns:m="http://schemas.openxmlformats.org/officeDocument/2006/math">
              <m:sSub>
                <m:sSubPr>
                  <m:ctrlPr>
                    <a:rPr lang="en-US" sz="1600" i="1" kern="1200">
                      <a:latin typeface="Cambria Math" panose="02040503050406030204" pitchFamily="18" charset="0"/>
                      <a:ea typeface="DengXian" panose="02010600030101010101" pitchFamily="2" charset="-122"/>
                      <a:cs typeface="Times New Roman" panose="02020603050405020304" pitchFamily="18" charset="0"/>
                    </a:rPr>
                  </m:ctrlPr>
                </m:sSubPr>
                <m:e>
                  <m:r>
                    <a:rPr lang="en-US" sz="1600" i="1" kern="1200">
                      <a:latin typeface="Cambria Math" panose="02040503050406030204" pitchFamily="18" charset="0"/>
                      <a:ea typeface="DengXian" panose="02010600030101010101" pitchFamily="2" charset="-122"/>
                      <a:cs typeface="Times New Roman" panose="02020603050405020304" pitchFamily="18" charset="0"/>
                    </a:rPr>
                    <m:t>𝑑</m:t>
                  </m:r>
                </m:e>
                <m:sub>
                  <m:r>
                    <a:rPr lang="en-US" sz="1600" i="1" kern="1200">
                      <a:latin typeface="Cambria Math" panose="02040503050406030204" pitchFamily="18" charset="0"/>
                      <a:ea typeface="DengXian" panose="02010600030101010101" pitchFamily="2" charset="-122"/>
                      <a:cs typeface="Times New Roman" panose="02020603050405020304" pitchFamily="18" charset="0"/>
                    </a:rPr>
                    <m:t>𝐻</m:t>
                  </m:r>
                  <m:r>
                    <a:rPr lang="en-US" sz="1600" i="1" kern="1200">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US" sz="1600" i="1" kern="1200">
                          <a:latin typeface="Cambria Math" panose="02040503050406030204" pitchFamily="18" charset="0"/>
                          <a:ea typeface="DengXian" panose="02010600030101010101" pitchFamily="2" charset="-122"/>
                          <a:cs typeface="Times New Roman" panose="02020603050405020304" pitchFamily="18" charset="0"/>
                        </a:rPr>
                      </m:ctrlPr>
                    </m:accPr>
                    <m:e>
                      <m:r>
                        <a:rPr lang="en-US" sz="1600" i="1" kern="1200">
                          <a:latin typeface="Cambria Math" panose="02040503050406030204" pitchFamily="18" charset="0"/>
                          <a:ea typeface="DengXian" panose="02010600030101010101" pitchFamily="2" charset="-122"/>
                          <a:cs typeface="Times New Roman" panose="02020603050405020304" pitchFamily="18" charset="0"/>
                        </a:rPr>
                        <m:t>𝑓</m:t>
                      </m:r>
                    </m:e>
                  </m:acc>
                </m:sub>
              </m:sSub>
              <m:d>
                <m:dPr>
                  <m:ctrlPr>
                    <a:rPr lang="en-US" sz="1600" i="1" kern="1200">
                      <a:latin typeface="Cambria Math" panose="02040503050406030204" pitchFamily="18" charset="0"/>
                      <a:cs typeface="Times New Roman" panose="02020603050405020304" pitchFamily="18" charset="0"/>
                    </a:rPr>
                  </m:ctrlPr>
                </m:dPr>
                <m:e>
                  <m:acc>
                    <m:accPr>
                      <m:chr m:val="̂"/>
                      <m:ctrlPr>
                        <a:rPr lang="en-US" sz="1600" i="1" kern="1200">
                          <a:latin typeface="Cambria Math" panose="02040503050406030204" pitchFamily="18" charset="0"/>
                          <a:ea typeface="DengXian" panose="02010600030101010101" pitchFamily="2" charset="-122"/>
                          <a:cs typeface="Times New Roman" panose="02020603050405020304" pitchFamily="18" charset="0"/>
                        </a:rPr>
                      </m:ctrlPr>
                    </m:accPr>
                    <m:e>
                      <m:r>
                        <a:rPr lang="en-US" sz="1600" i="1" kern="1200">
                          <a:latin typeface="Cambria Math" panose="02040503050406030204" pitchFamily="18" charset="0"/>
                          <a:ea typeface="DengXian" panose="02010600030101010101" pitchFamily="2" charset="-122"/>
                          <a:cs typeface="Times New Roman" panose="02020603050405020304" pitchFamily="18" charset="0"/>
                        </a:rPr>
                        <m:t>𝑓</m:t>
                      </m:r>
                    </m:e>
                  </m:acc>
                  <m:r>
                    <m:rPr>
                      <m:nor/>
                    </m:rPr>
                    <a:rPr lang="en-US" sz="1600" kern="1200" baseline="-25000">
                      <a:latin typeface="Times New Roman" panose="02020603050405020304" pitchFamily="18" charset="0"/>
                      <a:ea typeface="Calibri" panose="020F0502020204030204" pitchFamily="34" charset="0"/>
                    </a:rPr>
                    <m:t>1</m:t>
                  </m:r>
                  <m:r>
                    <a:rPr lang="en-US" sz="1600" i="1" kern="1200">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600" i="1" kern="1200">
                          <a:latin typeface="Cambria Math" panose="02040503050406030204" pitchFamily="18" charset="0"/>
                          <a:ea typeface="DengXian" panose="02010600030101010101" pitchFamily="2" charset="-122"/>
                          <a:cs typeface="Times New Roman" panose="02020603050405020304" pitchFamily="18" charset="0"/>
                        </a:rPr>
                      </m:ctrlPr>
                    </m:accPr>
                    <m:e>
                      <m:r>
                        <a:rPr lang="en-US" sz="1600" i="1" kern="1200">
                          <a:latin typeface="Cambria Math" panose="02040503050406030204" pitchFamily="18" charset="0"/>
                          <a:ea typeface="DengXian" panose="02010600030101010101" pitchFamily="2" charset="-122"/>
                          <a:cs typeface="Times New Roman" panose="02020603050405020304" pitchFamily="18" charset="0"/>
                        </a:rPr>
                        <m:t>𝑓</m:t>
                      </m:r>
                    </m:e>
                  </m:acc>
                  <m:r>
                    <m:rPr>
                      <m:nor/>
                    </m:rPr>
                    <a:rPr lang="en-US" sz="1600" kern="1200" baseline="-25000">
                      <a:latin typeface="Times New Roman" panose="02020603050405020304" pitchFamily="18" charset="0"/>
                      <a:ea typeface="Calibri" panose="020F0502020204030204" pitchFamily="34" charset="0"/>
                    </a:rPr>
                    <m:t>2</m:t>
                  </m:r>
                </m:e>
              </m:d>
              <m:r>
                <a:rPr lang="en-US" sz="1600" i="1" kern="1200" baseline="-25000">
                  <a:latin typeface="Cambria Math" panose="02040503050406030204" pitchFamily="18" charset="0"/>
                  <a:ea typeface="Calibri" panose="020F0502020204030204" pitchFamily="34" charset="0"/>
                </a:rPr>
                <m:t> </m:t>
              </m:r>
            </m:oMath>
          </a14:m>
          <a:r>
            <a:rPr lang="en-US" sz="1600" kern="1200" dirty="0">
              <a:effectLst/>
              <a:ea typeface="DengXian" panose="02010600030101010101" pitchFamily="2" charset="-122"/>
              <a:cs typeface="Times New Roman" panose="02020603050405020304" pitchFamily="18" charset="0"/>
            </a:rPr>
            <a:t>for projection </a:t>
          </a:r>
          <a:r>
            <a:rPr lang="en-US" sz="1600" i="1" kern="1200" dirty="0">
              <a:effectLst/>
              <a:latin typeface="Times New Roman" panose="02020603050405020304" pitchFamily="18" charset="0"/>
              <a:ea typeface="DengXian" panose="02010600030101010101" pitchFamily="2" charset="-122"/>
              <a:cs typeface="Times New Roman" panose="02020603050405020304" pitchFamily="18" charset="0"/>
            </a:rPr>
            <a:t>P</a:t>
          </a:r>
          <a:endParaRPr lang="en-US" sz="1600" kern="1200" dirty="0"/>
        </a:p>
      </dsp:txBody>
      <dsp:txXfrm>
        <a:off x="39581" y="1583737"/>
        <a:ext cx="2162360" cy="120171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A193D-4798-44AF-8FB3-7CD7EC01CB28}"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EB2F2-8684-42EF-83B9-84D494C390F4}" type="slidenum">
              <a:rPr lang="en-US" smtClean="0"/>
              <a:t>‹#›</a:t>
            </a:fld>
            <a:endParaRPr lang="en-US"/>
          </a:p>
        </p:txBody>
      </p:sp>
    </p:spTree>
    <p:extLst>
      <p:ext uri="{BB962C8B-B14F-4D97-AF65-F5344CB8AC3E}">
        <p14:creationId xmlns:p14="http://schemas.microsoft.com/office/powerpoint/2010/main" val="1318350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1</a:t>
            </a:fld>
            <a:endParaRPr lang="en-US"/>
          </a:p>
        </p:txBody>
      </p:sp>
    </p:spTree>
    <p:extLst>
      <p:ext uri="{BB962C8B-B14F-4D97-AF65-F5344CB8AC3E}">
        <p14:creationId xmlns:p14="http://schemas.microsoft.com/office/powerpoint/2010/main" val="2093673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10</a:t>
            </a:fld>
            <a:endParaRPr lang="en-US"/>
          </a:p>
        </p:txBody>
      </p:sp>
    </p:spTree>
    <p:extLst>
      <p:ext uri="{BB962C8B-B14F-4D97-AF65-F5344CB8AC3E}">
        <p14:creationId xmlns:p14="http://schemas.microsoft.com/office/powerpoint/2010/main" val="5746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11</a:t>
            </a:fld>
            <a:endParaRPr lang="en-US"/>
          </a:p>
        </p:txBody>
      </p:sp>
    </p:spTree>
    <p:extLst>
      <p:ext uri="{BB962C8B-B14F-4D97-AF65-F5344CB8AC3E}">
        <p14:creationId xmlns:p14="http://schemas.microsoft.com/office/powerpoint/2010/main" val="1726790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12</a:t>
            </a:fld>
            <a:endParaRPr lang="en-US"/>
          </a:p>
        </p:txBody>
      </p:sp>
    </p:spTree>
    <p:extLst>
      <p:ext uri="{BB962C8B-B14F-4D97-AF65-F5344CB8AC3E}">
        <p14:creationId xmlns:p14="http://schemas.microsoft.com/office/powerpoint/2010/main" val="1788606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13</a:t>
            </a:fld>
            <a:endParaRPr lang="en-US"/>
          </a:p>
        </p:txBody>
      </p:sp>
    </p:spTree>
    <p:extLst>
      <p:ext uri="{BB962C8B-B14F-4D97-AF65-F5344CB8AC3E}">
        <p14:creationId xmlns:p14="http://schemas.microsoft.com/office/powerpoint/2010/main" val="3683083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14</a:t>
            </a:fld>
            <a:endParaRPr lang="en-US"/>
          </a:p>
        </p:txBody>
      </p:sp>
    </p:spTree>
    <p:extLst>
      <p:ext uri="{BB962C8B-B14F-4D97-AF65-F5344CB8AC3E}">
        <p14:creationId xmlns:p14="http://schemas.microsoft.com/office/powerpoint/2010/main" val="2760450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15</a:t>
            </a:fld>
            <a:endParaRPr lang="en-US"/>
          </a:p>
        </p:txBody>
      </p:sp>
    </p:spTree>
    <p:extLst>
      <p:ext uri="{BB962C8B-B14F-4D97-AF65-F5344CB8AC3E}">
        <p14:creationId xmlns:p14="http://schemas.microsoft.com/office/powerpoint/2010/main" val="1034460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16</a:t>
            </a:fld>
            <a:endParaRPr lang="en-US"/>
          </a:p>
        </p:txBody>
      </p:sp>
    </p:spTree>
    <p:extLst>
      <p:ext uri="{BB962C8B-B14F-4D97-AF65-F5344CB8AC3E}">
        <p14:creationId xmlns:p14="http://schemas.microsoft.com/office/powerpoint/2010/main" val="1456529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17</a:t>
            </a:fld>
            <a:endParaRPr lang="en-US"/>
          </a:p>
        </p:txBody>
      </p:sp>
    </p:spTree>
    <p:extLst>
      <p:ext uri="{BB962C8B-B14F-4D97-AF65-F5344CB8AC3E}">
        <p14:creationId xmlns:p14="http://schemas.microsoft.com/office/powerpoint/2010/main" val="875504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18</a:t>
            </a:fld>
            <a:endParaRPr lang="en-US"/>
          </a:p>
        </p:txBody>
      </p:sp>
    </p:spTree>
    <p:extLst>
      <p:ext uri="{BB962C8B-B14F-4D97-AF65-F5344CB8AC3E}">
        <p14:creationId xmlns:p14="http://schemas.microsoft.com/office/powerpoint/2010/main" val="2710471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19</a:t>
            </a:fld>
            <a:endParaRPr lang="en-US"/>
          </a:p>
        </p:txBody>
      </p:sp>
    </p:spTree>
    <p:extLst>
      <p:ext uri="{BB962C8B-B14F-4D97-AF65-F5344CB8AC3E}">
        <p14:creationId xmlns:p14="http://schemas.microsoft.com/office/powerpoint/2010/main" val="3086765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2</a:t>
            </a:fld>
            <a:endParaRPr lang="en-US"/>
          </a:p>
        </p:txBody>
      </p:sp>
    </p:spTree>
    <p:extLst>
      <p:ext uri="{BB962C8B-B14F-4D97-AF65-F5344CB8AC3E}">
        <p14:creationId xmlns:p14="http://schemas.microsoft.com/office/powerpoint/2010/main" val="3845873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21</a:t>
            </a:fld>
            <a:endParaRPr lang="en-US"/>
          </a:p>
        </p:txBody>
      </p:sp>
    </p:spTree>
    <p:extLst>
      <p:ext uri="{BB962C8B-B14F-4D97-AF65-F5344CB8AC3E}">
        <p14:creationId xmlns:p14="http://schemas.microsoft.com/office/powerpoint/2010/main" val="941802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3</a:t>
            </a:fld>
            <a:endParaRPr lang="en-US"/>
          </a:p>
        </p:txBody>
      </p:sp>
    </p:spTree>
    <p:extLst>
      <p:ext uri="{BB962C8B-B14F-4D97-AF65-F5344CB8AC3E}">
        <p14:creationId xmlns:p14="http://schemas.microsoft.com/office/powerpoint/2010/main" val="3695193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The true complexity of the structure hidden in a plane site.</a:t>
            </a:r>
          </a:p>
          <a:p>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Mathematics allows us to understand, manipulate and study objects that exist in higher dimensions. However, our perception is forever bounded by three special dimensions. In order to visualize high-dimensional objects, one must project them onto two-dimensional surfaces. But just like the stones of </a:t>
            </a:r>
            <a:r>
              <a:rPr lang="en-US" dirty="0" err="1"/>
              <a:t>Ryoan</a:t>
            </a:r>
            <a:r>
              <a:rPr lang="en-US" dirty="0"/>
              <a:t>-ji garden, any single projection can always hide the complexity of the object. A reasonable approach, therefore, is to examine it from many different angles.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Techniques such as PCA allow for optimization of 2D projections in such way that we would be observe the object’s most interesting  features in terms of their contribution to overall variability. </a:t>
            </a:r>
          </a:p>
        </p:txBody>
      </p:sp>
      <p:sp>
        <p:nvSpPr>
          <p:cNvPr id="4" name="Slide Number Placeholder 3"/>
          <p:cNvSpPr>
            <a:spLocks noGrp="1"/>
          </p:cNvSpPr>
          <p:nvPr>
            <p:ph type="sldNum" sz="quarter" idx="5"/>
          </p:nvPr>
        </p:nvSpPr>
        <p:spPr/>
        <p:txBody>
          <a:bodyPr/>
          <a:lstStyle/>
          <a:p>
            <a:fld id="{954EB2F2-8684-42EF-83B9-84D494C390F4}" type="slidenum">
              <a:rPr lang="en-US" smtClean="0"/>
              <a:t>4</a:t>
            </a:fld>
            <a:endParaRPr lang="en-US"/>
          </a:p>
        </p:txBody>
      </p:sp>
    </p:spTree>
    <p:extLst>
      <p:ext uri="{BB962C8B-B14F-4D97-AF65-F5344CB8AC3E}">
        <p14:creationId xmlns:p14="http://schemas.microsoft.com/office/powerpoint/2010/main" val="252982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5</a:t>
            </a:fld>
            <a:endParaRPr lang="en-US"/>
          </a:p>
        </p:txBody>
      </p:sp>
    </p:spTree>
    <p:extLst>
      <p:ext uri="{BB962C8B-B14F-4D97-AF65-F5344CB8AC3E}">
        <p14:creationId xmlns:p14="http://schemas.microsoft.com/office/powerpoint/2010/main" val="2424091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6</a:t>
            </a:fld>
            <a:endParaRPr lang="en-US"/>
          </a:p>
        </p:txBody>
      </p:sp>
    </p:spTree>
    <p:extLst>
      <p:ext uri="{BB962C8B-B14F-4D97-AF65-F5344CB8AC3E}">
        <p14:creationId xmlns:p14="http://schemas.microsoft.com/office/powerpoint/2010/main" val="1214469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7</a:t>
            </a:fld>
            <a:endParaRPr lang="en-US"/>
          </a:p>
        </p:txBody>
      </p:sp>
    </p:spTree>
    <p:extLst>
      <p:ext uri="{BB962C8B-B14F-4D97-AF65-F5344CB8AC3E}">
        <p14:creationId xmlns:p14="http://schemas.microsoft.com/office/powerpoint/2010/main" val="1330950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8</a:t>
            </a:fld>
            <a:endParaRPr lang="en-US"/>
          </a:p>
        </p:txBody>
      </p:sp>
    </p:spTree>
    <p:extLst>
      <p:ext uri="{BB962C8B-B14F-4D97-AF65-F5344CB8AC3E}">
        <p14:creationId xmlns:p14="http://schemas.microsoft.com/office/powerpoint/2010/main" val="1251667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EB2F2-8684-42EF-83B9-84D494C390F4}" type="slidenum">
              <a:rPr lang="en-US" smtClean="0"/>
              <a:t>9</a:t>
            </a:fld>
            <a:endParaRPr lang="en-US"/>
          </a:p>
        </p:txBody>
      </p:sp>
    </p:spTree>
    <p:extLst>
      <p:ext uri="{BB962C8B-B14F-4D97-AF65-F5344CB8AC3E}">
        <p14:creationId xmlns:p14="http://schemas.microsoft.com/office/powerpoint/2010/main" val="3483316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Photo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E393A-A2CE-49CD-8F14-22C2050378D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0765" y="320147"/>
            <a:ext cx="11580391" cy="5682715"/>
          </a:xfrm>
          <a:prstGeom prst="rect">
            <a:avLst/>
          </a:prstGeom>
        </p:spPr>
      </p:pic>
      <p:sp>
        <p:nvSpPr>
          <p:cNvPr id="11" name="Rectangle 10">
            <a:extLst>
              <a:ext uri="{FF2B5EF4-FFF2-40B4-BE49-F238E27FC236}">
                <a16:creationId xmlns:a16="http://schemas.microsoft.com/office/drawing/2014/main" id="{00A86F9C-FE36-0642-9A6D-BE86C8FC28A9}"/>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5061283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_Art_Immunology 3">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BB76F9-46EB-CB43-A2DB-444714923C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3516" y="269875"/>
            <a:ext cx="11544969" cy="5662841"/>
          </a:xfrm>
          <a:prstGeom prst="rect">
            <a:avLst/>
          </a:prstGeom>
        </p:spPr>
      </p:pic>
      <p:grpSp>
        <p:nvGrpSpPr>
          <p:cNvPr id="15" name="Group 14">
            <a:extLst>
              <a:ext uri="{FF2B5EF4-FFF2-40B4-BE49-F238E27FC236}">
                <a16:creationId xmlns:a16="http://schemas.microsoft.com/office/drawing/2014/main" id="{4B775826-2EE4-D741-A2EC-E0802F05379C}"/>
              </a:ext>
            </a:extLst>
          </p:cNvPr>
          <p:cNvGrpSpPr/>
          <p:nvPr/>
        </p:nvGrpSpPr>
        <p:grpSpPr>
          <a:xfrm>
            <a:off x="323516" y="4709966"/>
            <a:ext cx="11544969" cy="1292895"/>
            <a:chOff x="386615" y="5651959"/>
            <a:chExt cx="13853963" cy="1551474"/>
          </a:xfrm>
        </p:grpSpPr>
        <p:sp>
          <p:nvSpPr>
            <p:cNvPr id="16" name="Rectangle 15">
              <a:extLst>
                <a:ext uri="{FF2B5EF4-FFF2-40B4-BE49-F238E27FC236}">
                  <a16:creationId xmlns:a16="http://schemas.microsoft.com/office/drawing/2014/main" id="{06D403DE-AEB8-CA47-8B21-0902F271AEC0}"/>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2" name="Rectangle 21">
              <a:extLst>
                <a:ext uri="{FF2B5EF4-FFF2-40B4-BE49-F238E27FC236}">
                  <a16:creationId xmlns:a16="http://schemas.microsoft.com/office/drawing/2014/main" id="{9E2DDE09-976E-2C48-8A59-A50EC37AEB0D}"/>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3" name="TextBox 22">
            <a:extLst>
              <a:ext uri="{FF2B5EF4-FFF2-40B4-BE49-F238E27FC236}">
                <a16:creationId xmlns:a16="http://schemas.microsoft.com/office/drawing/2014/main" id="{6A35C64B-0ED0-9D45-8B90-1E7F462C388F}"/>
              </a:ext>
            </a:extLst>
          </p:cNvPr>
          <p:cNvSpPr txBox="1"/>
          <p:nvPr/>
        </p:nvSpPr>
        <p:spPr>
          <a:xfrm>
            <a:off x="8700447" y="4871291"/>
            <a:ext cx="2603763"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Barbara, </a:t>
            </a:r>
            <a:r>
              <a:rPr lang="en-US" sz="833" b="1" i="1" err="1">
                <a:latin typeface="Verdana" panose="020B0604030504040204" pitchFamily="34" charset="0"/>
                <a:ea typeface="Verdana" panose="020B0604030504040204" pitchFamily="34" charset="0"/>
                <a:cs typeface="Verdana" panose="020B0604030504040204" pitchFamily="34" charset="0"/>
              </a:rPr>
              <a:t>Verbloemen</a:t>
            </a:r>
            <a:r>
              <a:rPr lang="en-US" sz="833" b="1">
                <a:latin typeface="Verdana" panose="020B0604030504040204" pitchFamily="34" charset="0"/>
                <a:ea typeface="Verdana" panose="020B0604030504040204" pitchFamily="34" charset="0"/>
                <a:cs typeface="Verdana" panose="020B0604030504040204" pitchFamily="34" charset="0"/>
              </a:rPr>
              <a:t> (to gloss over)</a:t>
            </a:r>
          </a:p>
          <a:p>
            <a:pPr algn="r"/>
            <a:r>
              <a:rPr lang="en-US" sz="833" b="0" i="0">
                <a:latin typeface="Verdana" panose="020B0604030504040204" pitchFamily="34" charset="0"/>
                <a:ea typeface="Verdana" panose="020B0604030504040204" pitchFamily="34" charset="0"/>
                <a:cs typeface="Verdana" panose="020B0604030504040204" pitchFamily="34" charset="0"/>
              </a:rPr>
              <a:t>Diagnosed with severe ulcerative colitis at age 18, Barbara tries to find peace of mind through painting and creating ceramics.</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98454231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_Art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32AEE9-7449-0C48-B7A5-2053A8FB2E3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1469" y="320146"/>
            <a:ext cx="11544343" cy="5675693"/>
          </a:xfrm>
          <a:prstGeom prst="rect">
            <a:avLst/>
          </a:prstGeom>
        </p:spPr>
      </p:pic>
      <p:grpSp>
        <p:nvGrpSpPr>
          <p:cNvPr id="17" name="Group 16">
            <a:extLst>
              <a:ext uri="{FF2B5EF4-FFF2-40B4-BE49-F238E27FC236}">
                <a16:creationId xmlns:a16="http://schemas.microsoft.com/office/drawing/2014/main" id="{268779F3-A37C-D242-BE2A-8A7A5A7250EB}"/>
              </a:ext>
            </a:extLst>
          </p:cNvPr>
          <p:cNvGrpSpPr/>
          <p:nvPr userDrawn="1"/>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15F7EEE2-F55E-D44D-97D7-98B11A75609D}"/>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A1918FF4-83CA-6E49-844F-BACE1FB97F23}"/>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C93B2FDF-841B-384B-909E-6125E8A5D151}"/>
              </a:ext>
            </a:extLst>
          </p:cNvPr>
          <p:cNvSpPr txBox="1"/>
          <p:nvPr userDrawn="1"/>
        </p:nvSpPr>
        <p:spPr>
          <a:xfrm>
            <a:off x="8605520" y="4871291"/>
            <a:ext cx="2698690" cy="789063"/>
          </a:xfrm>
          <a:prstGeom prst="rect">
            <a:avLst/>
          </a:prstGeom>
          <a:noFill/>
        </p:spPr>
        <p:txBody>
          <a:bodyPr wrap="square" rtlCol="0">
            <a:noAutofit/>
          </a:bodyPr>
          <a:lstStyle/>
          <a:p>
            <a:pPr algn="r"/>
            <a:r>
              <a:rPr lang="en-US" sz="833" b="1" dirty="0">
                <a:latin typeface="Verdana" panose="020B0604030504040204" pitchFamily="34" charset="0"/>
                <a:ea typeface="Verdana" panose="020B0604030504040204" pitchFamily="34" charset="0"/>
                <a:cs typeface="Verdana" panose="020B0604030504040204" pitchFamily="34" charset="0"/>
              </a:rPr>
              <a:t>Rhonda Fenwick, </a:t>
            </a:r>
            <a:r>
              <a:rPr lang="en-US" sz="833" b="1" i="1" dirty="0">
                <a:latin typeface="Verdana" panose="020B0604030504040204" pitchFamily="34" charset="0"/>
                <a:ea typeface="Verdana" panose="020B0604030504040204" pitchFamily="34" charset="0"/>
                <a:cs typeface="Verdana" panose="020B0604030504040204" pitchFamily="34" charset="0"/>
              </a:rPr>
              <a:t>Time is Now II</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dirty="0">
                <a:latin typeface="Verdana" panose="020B0604030504040204" pitchFamily="34" charset="0"/>
                <a:ea typeface="Verdana" panose="020B0604030504040204" pitchFamily="34" charset="0"/>
                <a:cs typeface="Verdana" panose="020B0604030504040204" pitchFamily="34" charset="0"/>
              </a:rPr>
              <a:t>Through her art, Rhonda has explored psoriasis, a chronic skin disorder she </a:t>
            </a:r>
            <a:br>
              <a:rPr lang="en-US" sz="833" b="0" i="0" dirty="0">
                <a:latin typeface="Verdana" panose="020B0604030504040204" pitchFamily="34" charset="0"/>
                <a:ea typeface="Verdana" panose="020B0604030504040204" pitchFamily="34" charset="0"/>
                <a:cs typeface="Verdana" panose="020B0604030504040204" pitchFamily="34" charset="0"/>
              </a:rPr>
            </a:br>
            <a:r>
              <a:rPr lang="en-US" sz="833" b="0" i="0" dirty="0">
                <a:latin typeface="Verdana" panose="020B0604030504040204" pitchFamily="34" charset="0"/>
                <a:ea typeface="Verdana" panose="020B0604030504040204" pitchFamily="34" charset="0"/>
                <a:cs typeface="Verdana" panose="020B0604030504040204" pitchFamily="34" charset="0"/>
              </a:rPr>
              <a:t>has lived with since the age of six.</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130497614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_Art_Immunology 3">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BB76F9-46EB-CB43-A2DB-444714923CC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3516" y="269875"/>
            <a:ext cx="11544969" cy="5662841"/>
          </a:xfrm>
          <a:prstGeom prst="rect">
            <a:avLst/>
          </a:prstGeom>
        </p:spPr>
      </p:pic>
      <p:grpSp>
        <p:nvGrpSpPr>
          <p:cNvPr id="15" name="Group 14">
            <a:extLst>
              <a:ext uri="{FF2B5EF4-FFF2-40B4-BE49-F238E27FC236}">
                <a16:creationId xmlns:a16="http://schemas.microsoft.com/office/drawing/2014/main" id="{4B775826-2EE4-D741-A2EC-E0802F05379C}"/>
              </a:ext>
            </a:extLst>
          </p:cNvPr>
          <p:cNvGrpSpPr/>
          <p:nvPr userDrawn="1"/>
        </p:nvGrpSpPr>
        <p:grpSpPr>
          <a:xfrm>
            <a:off x="323516" y="4709966"/>
            <a:ext cx="11544969" cy="1292895"/>
            <a:chOff x="386615" y="5651959"/>
            <a:chExt cx="13853963" cy="1551474"/>
          </a:xfrm>
        </p:grpSpPr>
        <p:sp>
          <p:nvSpPr>
            <p:cNvPr id="16" name="Rectangle 15">
              <a:extLst>
                <a:ext uri="{FF2B5EF4-FFF2-40B4-BE49-F238E27FC236}">
                  <a16:creationId xmlns:a16="http://schemas.microsoft.com/office/drawing/2014/main" id="{06D403DE-AEB8-CA47-8B21-0902F271AEC0}"/>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2" name="Rectangle 21">
              <a:extLst>
                <a:ext uri="{FF2B5EF4-FFF2-40B4-BE49-F238E27FC236}">
                  <a16:creationId xmlns:a16="http://schemas.microsoft.com/office/drawing/2014/main" id="{9E2DDE09-976E-2C48-8A59-A50EC37AEB0D}"/>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3" name="TextBox 22">
            <a:extLst>
              <a:ext uri="{FF2B5EF4-FFF2-40B4-BE49-F238E27FC236}">
                <a16:creationId xmlns:a16="http://schemas.microsoft.com/office/drawing/2014/main" id="{6A35C64B-0ED0-9D45-8B90-1E7F462C388F}"/>
              </a:ext>
            </a:extLst>
          </p:cNvPr>
          <p:cNvSpPr txBox="1"/>
          <p:nvPr userDrawn="1"/>
        </p:nvSpPr>
        <p:spPr>
          <a:xfrm>
            <a:off x="8700447" y="4871291"/>
            <a:ext cx="2603763" cy="789063"/>
          </a:xfrm>
          <a:prstGeom prst="rect">
            <a:avLst/>
          </a:prstGeom>
          <a:noFill/>
        </p:spPr>
        <p:txBody>
          <a:bodyPr wrap="square" rtlCol="0">
            <a:noAutofit/>
          </a:bodyPr>
          <a:lstStyle/>
          <a:p>
            <a:pPr algn="r"/>
            <a:r>
              <a:rPr lang="en-US" sz="833" b="1" dirty="0">
                <a:latin typeface="Verdana" panose="020B0604030504040204" pitchFamily="34" charset="0"/>
                <a:ea typeface="Verdana" panose="020B0604030504040204" pitchFamily="34" charset="0"/>
                <a:cs typeface="Verdana" panose="020B0604030504040204" pitchFamily="34" charset="0"/>
              </a:rPr>
              <a:t>Barbara, </a:t>
            </a:r>
            <a:r>
              <a:rPr lang="en-US" sz="833" b="1" i="1" dirty="0" err="1">
                <a:latin typeface="Verdana" panose="020B0604030504040204" pitchFamily="34" charset="0"/>
                <a:ea typeface="Verdana" panose="020B0604030504040204" pitchFamily="34" charset="0"/>
                <a:cs typeface="Verdana" panose="020B0604030504040204" pitchFamily="34" charset="0"/>
              </a:rPr>
              <a:t>Verbloemen</a:t>
            </a:r>
            <a:r>
              <a:rPr lang="en-US" sz="833" b="1" dirty="0">
                <a:latin typeface="Verdana" panose="020B0604030504040204" pitchFamily="34" charset="0"/>
                <a:ea typeface="Verdana" panose="020B0604030504040204" pitchFamily="34" charset="0"/>
                <a:cs typeface="Verdana" panose="020B0604030504040204" pitchFamily="34" charset="0"/>
              </a:rPr>
              <a:t> (to gloss over)</a:t>
            </a:r>
          </a:p>
          <a:p>
            <a:pPr algn="r"/>
            <a:r>
              <a:rPr lang="en-US" sz="833" b="0" i="0" dirty="0">
                <a:latin typeface="Verdana" panose="020B0604030504040204" pitchFamily="34" charset="0"/>
                <a:ea typeface="Verdana" panose="020B0604030504040204" pitchFamily="34" charset="0"/>
                <a:cs typeface="Verdana" panose="020B0604030504040204" pitchFamily="34" charset="0"/>
              </a:rPr>
              <a:t>Diagnosed with severe ulcerative colitis at age 18, Barbara tries to find peace of mind through painting and creating ceramics.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26777962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_Blank">
    <p:spTree>
      <p:nvGrpSpPr>
        <p:cNvPr id="1" name=""/>
        <p:cNvGrpSpPr/>
        <p:nvPr/>
      </p:nvGrpSpPr>
      <p:grpSpPr>
        <a:xfrm>
          <a:off x="0" y="0"/>
          <a:ext cx="0" cy="0"/>
          <a:chOff x="0" y="0"/>
          <a:chExt cx="0" cy="0"/>
        </a:xfrm>
      </p:grpSpPr>
      <p:sp>
        <p:nvSpPr>
          <p:cNvPr id="3" name="Rectangle 2"/>
          <p:cNvSpPr/>
          <p:nvPr userDrawn="1"/>
        </p:nvSpPr>
        <p:spPr bwMode="auto">
          <a:xfrm>
            <a:off x="0" y="1"/>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1835520"/>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500" b="1" i="0" u="none" strike="noStrike" kern="0" cap="none" spc="0" normalizeH="0" baseline="0" noProof="0" dirty="0">
                <a:ln>
                  <a:noFill/>
                </a:ln>
                <a:solidFill>
                  <a:schemeClr val="accent2"/>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title style</a:t>
            </a:r>
          </a:p>
        </p:txBody>
      </p:sp>
      <p:sp>
        <p:nvSpPr>
          <p:cNvPr id="6" name="Text Placeholder 5"/>
          <p:cNvSpPr>
            <a:spLocks noGrp="1"/>
          </p:cNvSpPr>
          <p:nvPr>
            <p:ph type="body" sz="quarter" idx="10"/>
          </p:nvPr>
        </p:nvSpPr>
        <p:spPr>
          <a:xfrm>
            <a:off x="605367" y="3781794"/>
            <a:ext cx="8576108" cy="533958"/>
          </a:xfrm>
        </p:spPr>
        <p:txBody>
          <a:bodyPr/>
          <a:lstStyle>
            <a:lvl1pPr marL="0" indent="0">
              <a:spcBef>
                <a:spcPts val="0"/>
              </a:spcBef>
              <a:buNone/>
              <a:defRPr sz="2917">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Edit Master text styles</a:t>
            </a:r>
          </a:p>
        </p:txBody>
      </p:sp>
      <p:sp>
        <p:nvSpPr>
          <p:cNvPr id="7" name="Text Placeholder 5">
            <a:extLst>
              <a:ext uri="{FF2B5EF4-FFF2-40B4-BE49-F238E27FC236}">
                <a16:creationId xmlns:a16="http://schemas.microsoft.com/office/drawing/2014/main" id="{85601B17-FFAE-EA41-A941-C177AC44259E}"/>
              </a:ext>
            </a:extLst>
          </p:cNvPr>
          <p:cNvSpPr>
            <a:spLocks noGrp="1"/>
          </p:cNvSpPr>
          <p:nvPr>
            <p:ph type="body" sz="quarter" idx="11" hasCustomPrompt="1"/>
          </p:nvPr>
        </p:nvSpPr>
        <p:spPr>
          <a:xfrm>
            <a:off x="605367" y="4523564"/>
            <a:ext cx="8576108" cy="1309445"/>
          </a:xfrm>
        </p:spPr>
        <p:txBody>
          <a:bodyPr/>
          <a:lstStyle>
            <a:lvl1pPr marL="0" marR="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sz="1500">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Name</a:t>
            </a:r>
          </a:p>
          <a:p>
            <a:pPr marL="0" marR="0" lvl="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a:pPr>
            <a:r>
              <a:rPr lang="en-US" dirty="0"/>
              <a:t>Title</a:t>
            </a:r>
            <a:br>
              <a:rPr lang="en-US" dirty="0"/>
            </a:br>
            <a:r>
              <a:rPr lang="en-US" dirty="0"/>
              <a:t>Date</a:t>
            </a:r>
          </a:p>
        </p:txBody>
      </p:sp>
      <p:pic>
        <p:nvPicPr>
          <p:cNvPr id="8" name="Picture 7">
            <a:extLst>
              <a:ext uri="{FF2B5EF4-FFF2-40B4-BE49-F238E27FC236}">
                <a16:creationId xmlns:a16="http://schemas.microsoft.com/office/drawing/2014/main" id="{77B7A3BA-41AF-D640-91A7-E976056FF47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3947" y="91035"/>
            <a:ext cx="3623398" cy="1462534"/>
          </a:xfrm>
          <a:prstGeom prst="rect">
            <a:avLst/>
          </a:prstGeom>
        </p:spPr>
      </p:pic>
    </p:spTree>
    <p:extLst>
      <p:ext uri="{BB962C8B-B14F-4D97-AF65-F5344CB8AC3E}">
        <p14:creationId xmlns:p14="http://schemas.microsoft.com/office/powerpoint/2010/main" val="87074306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FE1D9E-1AD2-6646-8DCA-CD84D48707B9}"/>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0839" y="320040"/>
            <a:ext cx="11544971" cy="5656074"/>
          </a:xfrm>
          <a:prstGeom prst="rect">
            <a:avLst/>
          </a:prstGeom>
        </p:spPr>
      </p:pic>
      <p:sp>
        <p:nvSpPr>
          <p:cNvPr id="5" name="Rectangle 4">
            <a:extLst>
              <a:ext uri="{FF2B5EF4-FFF2-40B4-BE49-F238E27FC236}">
                <a16:creationId xmlns:a16="http://schemas.microsoft.com/office/drawing/2014/main" id="{6CBCC8F2-6CB2-8543-8DC8-7B588E3D4577}"/>
              </a:ext>
            </a:extLst>
          </p:cNvPr>
          <p:cNvSpPr/>
          <p:nvPr userDrawn="1"/>
        </p:nvSpPr>
        <p:spPr bwMode="auto">
          <a:xfrm>
            <a:off x="320839" y="320039"/>
            <a:ext cx="11544969" cy="5659585"/>
          </a:xfrm>
          <a:prstGeom prst="rect">
            <a:avLst/>
          </a:prstGeom>
          <a:solidFill>
            <a:schemeClr val="accent3">
              <a:alpha val="7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7" name="TextBox 6">
            <a:extLst>
              <a:ext uri="{FF2B5EF4-FFF2-40B4-BE49-F238E27FC236}">
                <a16:creationId xmlns:a16="http://schemas.microsoft.com/office/drawing/2014/main" id="{1E54DD1D-580B-1743-A80C-0AE1DA3235A0}"/>
              </a:ext>
            </a:extLst>
          </p:cNvPr>
          <p:cNvSpPr txBox="1"/>
          <p:nvPr userDrawn="1"/>
        </p:nvSpPr>
        <p:spPr>
          <a:xfrm>
            <a:off x="8586368" y="5607463"/>
            <a:ext cx="3143079" cy="208390"/>
          </a:xfrm>
          <a:prstGeom prst="rect">
            <a:avLst/>
          </a:prstGeom>
          <a:noFill/>
        </p:spPr>
        <p:txBody>
          <a:bodyPr wrap="square" rtlCol="0">
            <a:noAutofit/>
          </a:bodyPr>
          <a:lstStyle/>
          <a:p>
            <a:pPr algn="r"/>
            <a:r>
              <a:rPr lang="en-US" sz="833" b="1" dirty="0">
                <a:solidFill>
                  <a:schemeClr val="bg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11" name="Title 1">
            <a:extLst>
              <a:ext uri="{FF2B5EF4-FFF2-40B4-BE49-F238E27FC236}">
                <a16:creationId xmlns:a16="http://schemas.microsoft.com/office/drawing/2014/main" id="{9BDC7DCC-CB64-5D4E-8CC6-951D208A5232}"/>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127185660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dark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ED46DC-BA34-0D40-B0FF-7CCBC9025CD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5408" y="327485"/>
            <a:ext cx="11541182" cy="5656073"/>
          </a:xfrm>
          <a:prstGeom prst="rect">
            <a:avLst/>
          </a:prstGeom>
        </p:spPr>
      </p:pic>
      <p:sp>
        <p:nvSpPr>
          <p:cNvPr id="13" name="Rectangle 12">
            <a:extLst>
              <a:ext uri="{FF2B5EF4-FFF2-40B4-BE49-F238E27FC236}">
                <a16:creationId xmlns:a16="http://schemas.microsoft.com/office/drawing/2014/main" id="{54727BFF-0BE4-FB48-A395-08A9D327F394}"/>
              </a:ext>
            </a:extLst>
          </p:cNvPr>
          <p:cNvSpPr/>
          <p:nvPr userDrawn="1"/>
        </p:nvSpPr>
        <p:spPr bwMode="auto">
          <a:xfrm flipV="1">
            <a:off x="323516" y="318191"/>
            <a:ext cx="11544969" cy="5665367"/>
          </a:xfrm>
          <a:prstGeom prst="rect">
            <a:avLst/>
          </a:prstGeom>
          <a:solidFill>
            <a:schemeClr val="accent2">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14" name="TextBox 13">
            <a:extLst>
              <a:ext uri="{FF2B5EF4-FFF2-40B4-BE49-F238E27FC236}">
                <a16:creationId xmlns:a16="http://schemas.microsoft.com/office/drawing/2014/main" id="{F037573F-53C3-BB43-AAB4-86C544D5E76E}"/>
              </a:ext>
            </a:extLst>
          </p:cNvPr>
          <p:cNvSpPr txBox="1"/>
          <p:nvPr userDrawn="1"/>
        </p:nvSpPr>
        <p:spPr>
          <a:xfrm>
            <a:off x="8589041" y="5614721"/>
            <a:ext cx="3143079" cy="208390"/>
          </a:xfrm>
          <a:prstGeom prst="rect">
            <a:avLst/>
          </a:prstGeom>
          <a:noFill/>
        </p:spPr>
        <p:txBody>
          <a:bodyPr wrap="square" rtlCol="0">
            <a:noAutofit/>
          </a:bodyPr>
          <a:lstStyle/>
          <a:p>
            <a:pPr algn="r"/>
            <a:r>
              <a:rPr lang="en-US" sz="833" b="1" dirty="0">
                <a:solidFill>
                  <a:schemeClr val="bg1"/>
                </a:solidFill>
                <a:latin typeface="Verdana" panose="020B0604030504040204" pitchFamily="34" charset="0"/>
                <a:ea typeface="Verdana" panose="020B0604030504040204" pitchFamily="34" charset="0"/>
                <a:cs typeface="Verdana" panose="020B0604030504040204" pitchFamily="34" charset="0"/>
              </a:rPr>
              <a:t>Viral exacerbation at 40x magnification</a:t>
            </a:r>
            <a:endParaRPr lang="en-US" sz="833" b="1" i="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270092002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rtwork">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BDB89D3F-7A69-4143-BA29-B0709C0179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17500" y="317500"/>
            <a:ext cx="11546417" cy="5662083"/>
          </a:xfrm>
          <a:prstGeom prst="rect">
            <a:avLst/>
          </a:prstGeom>
          <a:noFill/>
          <a:ln w="12700">
            <a:noFill/>
            <a:miter lim="800000"/>
            <a:headEnd/>
            <a:tailEnd/>
          </a:ln>
        </p:spPr>
      </p:pic>
      <p:sp>
        <p:nvSpPr>
          <p:cNvPr id="14" name="TextBox 13">
            <a:extLst>
              <a:ext uri="{FF2B5EF4-FFF2-40B4-BE49-F238E27FC236}">
                <a16:creationId xmlns:a16="http://schemas.microsoft.com/office/drawing/2014/main" id="{F037573F-53C3-BB43-AAB4-86C544D5E76E}"/>
              </a:ext>
            </a:extLst>
          </p:cNvPr>
          <p:cNvSpPr txBox="1"/>
          <p:nvPr userDrawn="1"/>
        </p:nvSpPr>
        <p:spPr>
          <a:xfrm>
            <a:off x="8589041" y="5614721"/>
            <a:ext cx="3143079" cy="208390"/>
          </a:xfrm>
          <a:prstGeom prst="rect">
            <a:avLst/>
          </a:prstGeom>
          <a:noFill/>
        </p:spPr>
        <p:txBody>
          <a:bodyPr wrap="square" rtlCol="0">
            <a:noAutofit/>
          </a:bodyPr>
          <a:lstStyle/>
          <a:p>
            <a:pPr algn="r"/>
            <a:r>
              <a:rPr lang="en-US" sz="833" b="1" dirty="0">
                <a:solidFill>
                  <a:schemeClr val="tx1"/>
                </a:solidFill>
                <a:latin typeface="Verdana" panose="020B0604030504040204" pitchFamily="34" charset="0"/>
                <a:ea typeface="Verdana" panose="020B0604030504040204" pitchFamily="34" charset="0"/>
                <a:cs typeface="Verdana" panose="020B0604030504040204" pitchFamily="34" charset="0"/>
              </a:rPr>
              <a:t>Jeffrey </a:t>
            </a:r>
            <a:r>
              <a:rPr lang="en-US" sz="833" b="1" dirty="0" err="1">
                <a:solidFill>
                  <a:schemeClr val="tx1"/>
                </a:solidFill>
                <a:latin typeface="Verdana" panose="020B0604030504040204" pitchFamily="34" charset="0"/>
                <a:ea typeface="Verdana" panose="020B0604030504040204" pitchFamily="34" charset="0"/>
                <a:cs typeface="Verdana" panose="020B0604030504040204" pitchFamily="34" charset="0"/>
              </a:rPr>
              <a:t>Sparr</a:t>
            </a:r>
            <a:r>
              <a:rPr lang="en-US" sz="833" b="1" dirty="0">
                <a:solidFill>
                  <a:schemeClr val="tx1"/>
                </a:solidFill>
                <a:latin typeface="Verdana" panose="020B0604030504040204" pitchFamily="34" charset="0"/>
                <a:ea typeface="Verdana" panose="020B0604030504040204" pitchFamily="34" charset="0"/>
                <a:cs typeface="Verdana" panose="020B0604030504040204" pitchFamily="34" charset="0"/>
              </a:rPr>
              <a:t>, Same Guy </a:t>
            </a: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364304409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Section title, dark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27630399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dark blue">
    <p:bg>
      <p:bgPr>
        <a:solidFill>
          <a:schemeClr val="accent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354392303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Section title, green">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35626418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een">
    <p:bg>
      <p:bgPr>
        <a:solidFill>
          <a:schemeClr val="accent4"/>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42227563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_Blank">
    <p:spTree>
      <p:nvGrpSpPr>
        <p:cNvPr id="1" name=""/>
        <p:cNvGrpSpPr/>
        <p:nvPr/>
      </p:nvGrpSpPr>
      <p:grpSpPr>
        <a:xfrm>
          <a:off x="0" y="0"/>
          <a:ext cx="0" cy="0"/>
          <a:chOff x="0" y="0"/>
          <a:chExt cx="0" cy="0"/>
        </a:xfrm>
      </p:grpSpPr>
      <p:sp>
        <p:nvSpPr>
          <p:cNvPr id="3" name="Rectangle 2"/>
          <p:cNvSpPr/>
          <p:nvPr/>
        </p:nvSpPr>
        <p:spPr bwMode="auto">
          <a:xfrm>
            <a:off x="0" y="1"/>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1835520"/>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500" b="1" i="0" u="none" strike="noStrike" kern="0" cap="none" spc="0" normalizeH="0" baseline="0" noProof="0" dirty="0">
                <a:ln>
                  <a:noFill/>
                </a:ln>
                <a:solidFill>
                  <a:schemeClr val="accent2"/>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781794"/>
            <a:ext cx="8576108" cy="533958"/>
          </a:xfrm>
        </p:spPr>
        <p:txBody>
          <a:bodyPr/>
          <a:lstStyle>
            <a:lvl1pPr marL="0" indent="0">
              <a:spcBef>
                <a:spcPts val="0"/>
              </a:spcBef>
              <a:buNone/>
              <a:defRPr sz="2917">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85601B17-FFAE-EA41-A941-C177AC44259E}"/>
              </a:ext>
            </a:extLst>
          </p:cNvPr>
          <p:cNvSpPr>
            <a:spLocks noGrp="1"/>
          </p:cNvSpPr>
          <p:nvPr>
            <p:ph type="body" sz="quarter" idx="11" hasCustomPrompt="1"/>
          </p:nvPr>
        </p:nvSpPr>
        <p:spPr>
          <a:xfrm>
            <a:off x="605367" y="4523564"/>
            <a:ext cx="8576108" cy="1309445"/>
          </a:xfrm>
        </p:spPr>
        <p:txBody>
          <a:bodyPr/>
          <a:lstStyle>
            <a:lvl1pPr marL="0" marR="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sz="1500">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Name</a:t>
            </a:r>
          </a:p>
          <a:p>
            <a:pPr marL="0" marR="0" lvl="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a:pPr>
            <a:r>
              <a:rPr lang="en-US"/>
              <a:t>Title</a:t>
            </a:r>
            <a:br>
              <a:rPr lang="en-US"/>
            </a:br>
            <a:r>
              <a:rPr lang="en-US"/>
              <a:t>Date</a:t>
            </a:r>
          </a:p>
        </p:txBody>
      </p:sp>
      <p:pic>
        <p:nvPicPr>
          <p:cNvPr id="8" name="Picture 7">
            <a:extLst>
              <a:ext uri="{FF2B5EF4-FFF2-40B4-BE49-F238E27FC236}">
                <a16:creationId xmlns:a16="http://schemas.microsoft.com/office/drawing/2014/main" id="{77B7A3BA-41AF-D640-91A7-E976056FF4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947" y="91035"/>
            <a:ext cx="3623398" cy="1462534"/>
          </a:xfrm>
          <a:prstGeom prst="rect">
            <a:avLst/>
          </a:prstGeom>
        </p:spPr>
      </p:pic>
    </p:spTree>
    <p:extLst>
      <p:ext uri="{BB962C8B-B14F-4D97-AF65-F5344CB8AC3E}">
        <p14:creationId xmlns:p14="http://schemas.microsoft.com/office/powerpoint/2010/main" val="141597340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29403186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20303345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dirty="0"/>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9" name="Slide Number Placeholder 5"/>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10"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368563078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ub,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dirty="0"/>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365346064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0"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7"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681420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dirty="0"/>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7531472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ub, header, bullets">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601928" y="2427290"/>
            <a:ext cx="10984706" cy="345529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7"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8"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11"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
        <p:nvSpPr>
          <p:cNvPr id="13" name="Content Placeholder 2">
            <a:extLst>
              <a:ext uri="{FF2B5EF4-FFF2-40B4-BE49-F238E27FC236}">
                <a16:creationId xmlns:a16="http://schemas.microsoft.com/office/drawing/2014/main" id="{00F85C30-66F7-3743-9CB2-2AE5CAE93FB7}"/>
              </a:ext>
            </a:extLst>
          </p:cNvPr>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b="1"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dirty="0"/>
              <a:t>Edit Master text styles</a:t>
            </a:r>
          </a:p>
        </p:txBody>
      </p:sp>
    </p:spTree>
    <p:extLst>
      <p:ext uri="{BB962C8B-B14F-4D97-AF65-F5344CB8AC3E}">
        <p14:creationId xmlns:p14="http://schemas.microsoft.com/office/powerpoint/2010/main" val="13608295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dirty="0"/>
              <a:t>Edit Master text styles</a:t>
            </a:r>
          </a:p>
        </p:txBody>
      </p:sp>
      <p:sp>
        <p:nvSpPr>
          <p:cNvPr id="15"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6"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28455912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01182" y="1712916"/>
            <a:ext cx="5405918"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Content Placeholder 11"/>
          <p:cNvSpPr>
            <a:spLocks noGrp="1"/>
          </p:cNvSpPr>
          <p:nvPr>
            <p:ph sz="quarter" idx="15" hasCustomPrompt="1"/>
          </p:nvPr>
        </p:nvSpPr>
        <p:spPr>
          <a:xfrm>
            <a:off x="6185647" y="1712914"/>
            <a:ext cx="5401733" cy="4169675"/>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333">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dirty="0"/>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34292479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 RIGHT 2/3">
    <p:bg>
      <p:bgPr>
        <a:solidFill>
          <a:schemeClr val="bg1"/>
        </a:solidFill>
        <a:effectLst/>
      </p:bgPr>
    </p:bg>
    <p:spTree>
      <p:nvGrpSpPr>
        <p:cNvPr id="1" name=""/>
        <p:cNvGrpSpPr/>
        <p:nvPr/>
      </p:nvGrpSpPr>
      <p:grpSpPr>
        <a:xfrm>
          <a:off x="0" y="0"/>
          <a:ext cx="0" cy="0"/>
          <a:chOff x="0" y="0"/>
          <a:chExt cx="0" cy="0"/>
        </a:xfrm>
      </p:grpSpPr>
      <p:sp>
        <p:nvSpPr>
          <p:cNvPr id="17" name="Content Placeholder 11"/>
          <p:cNvSpPr>
            <a:spLocks noGrp="1"/>
          </p:cNvSpPr>
          <p:nvPr>
            <p:ph sz="quarter" idx="26" hasCustomPrompt="1"/>
          </p:nvPr>
        </p:nvSpPr>
        <p:spPr>
          <a:xfrm>
            <a:off x="4338918" y="1684692"/>
            <a:ext cx="7247715" cy="4197897"/>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5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8" name="Text Placeholder 7"/>
          <p:cNvSpPr>
            <a:spLocks noGrp="1"/>
          </p:cNvSpPr>
          <p:nvPr>
            <p:ph type="body" sz="quarter" idx="27" hasCustomPrompt="1"/>
          </p:nvPr>
        </p:nvSpPr>
        <p:spPr>
          <a:xfrm>
            <a:off x="601928" y="1712916"/>
            <a:ext cx="35128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9"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20"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12668335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FE1D9E-1AD2-6646-8DCA-CD84D48707B9}"/>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0839" y="320040"/>
            <a:ext cx="11544971" cy="5656074"/>
          </a:xfrm>
          <a:prstGeom prst="rect">
            <a:avLst/>
          </a:prstGeom>
        </p:spPr>
      </p:pic>
      <p:sp>
        <p:nvSpPr>
          <p:cNvPr id="5" name="Rectangle 4">
            <a:extLst>
              <a:ext uri="{FF2B5EF4-FFF2-40B4-BE49-F238E27FC236}">
                <a16:creationId xmlns:a16="http://schemas.microsoft.com/office/drawing/2014/main" id="{6CBCC8F2-6CB2-8543-8DC8-7B588E3D4577}"/>
              </a:ext>
            </a:extLst>
          </p:cNvPr>
          <p:cNvSpPr/>
          <p:nvPr/>
        </p:nvSpPr>
        <p:spPr bwMode="auto">
          <a:xfrm>
            <a:off x="320839" y="320039"/>
            <a:ext cx="11544969" cy="5659585"/>
          </a:xfrm>
          <a:prstGeom prst="rect">
            <a:avLst/>
          </a:prstGeom>
          <a:solidFill>
            <a:schemeClr val="accent3">
              <a:alpha val="7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7" name="TextBox 6">
            <a:extLst>
              <a:ext uri="{FF2B5EF4-FFF2-40B4-BE49-F238E27FC236}">
                <a16:creationId xmlns:a16="http://schemas.microsoft.com/office/drawing/2014/main" id="{1E54DD1D-580B-1743-A80C-0AE1DA3235A0}"/>
              </a:ext>
            </a:extLst>
          </p:cNvPr>
          <p:cNvSpPr txBox="1"/>
          <p:nvPr/>
        </p:nvSpPr>
        <p:spPr>
          <a:xfrm>
            <a:off x="8586368" y="5607463"/>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11" name="Title 1">
            <a:extLst>
              <a:ext uri="{FF2B5EF4-FFF2-40B4-BE49-F238E27FC236}">
                <a16:creationId xmlns:a16="http://schemas.microsoft.com/office/drawing/2014/main" id="{9BDC7DCC-CB64-5D4E-8CC6-951D208A5232}"/>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57620974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184900" y="1712916"/>
            <a:ext cx="540173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11" name="Content Placeholder 11"/>
          <p:cNvSpPr>
            <a:spLocks noGrp="1"/>
          </p:cNvSpPr>
          <p:nvPr>
            <p:ph sz="quarter" idx="15" hasCustomPrompt="1"/>
          </p:nvPr>
        </p:nvSpPr>
        <p:spPr>
          <a:xfrm>
            <a:off x="601928" y="1712914"/>
            <a:ext cx="54051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210206822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hasCustomPrompt="1"/>
          </p:nvPr>
        </p:nvSpPr>
        <p:spPr>
          <a:xfrm>
            <a:off x="4341285"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
        <p:nvSpPr>
          <p:cNvPr id="12" name="Content Placeholder 11">
            <a:extLst>
              <a:ext uri="{FF2B5EF4-FFF2-40B4-BE49-F238E27FC236}">
                <a16:creationId xmlns:a16="http://schemas.microsoft.com/office/drawing/2014/main" id="{C9A1F1E9-BC34-AE4D-A421-3E120F7C0A1A}"/>
              </a:ext>
            </a:extLst>
          </p:cNvPr>
          <p:cNvSpPr>
            <a:spLocks noGrp="1"/>
          </p:cNvSpPr>
          <p:nvPr>
            <p:ph sz="quarter" idx="19" hasCustomPrompt="1"/>
          </p:nvPr>
        </p:nvSpPr>
        <p:spPr>
          <a:xfrm>
            <a:off x="609727"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19" name="Content Placeholder 11">
            <a:extLst>
              <a:ext uri="{FF2B5EF4-FFF2-40B4-BE49-F238E27FC236}">
                <a16:creationId xmlns:a16="http://schemas.microsoft.com/office/drawing/2014/main" id="{C8C59A55-E7A7-874F-A4B9-BD06E1F80E69}"/>
              </a:ext>
            </a:extLst>
          </p:cNvPr>
          <p:cNvSpPr>
            <a:spLocks noGrp="1"/>
          </p:cNvSpPr>
          <p:nvPr>
            <p:ph sz="quarter" idx="20" hasCustomPrompt="1"/>
          </p:nvPr>
        </p:nvSpPr>
        <p:spPr>
          <a:xfrm>
            <a:off x="8072840"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Tree>
    <p:extLst>
      <p:ext uri="{BB962C8B-B14F-4D97-AF65-F5344CB8AC3E}">
        <p14:creationId xmlns:p14="http://schemas.microsoft.com/office/powerpoint/2010/main" val="32936651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9" name="Text Placeholder 8"/>
          <p:cNvSpPr>
            <a:spLocks noGrp="1"/>
          </p:cNvSpPr>
          <p:nvPr>
            <p:ph type="body" sz="quarter" idx="22"/>
          </p:nvPr>
        </p:nvSpPr>
        <p:spPr>
          <a:xfrm>
            <a:off x="604750" y="1680827"/>
            <a:ext cx="3508199" cy="433917"/>
          </a:xfrm>
          <a:solidFill>
            <a:srgbClr val="FFFFFF"/>
          </a:solidFill>
        </p:spPr>
        <p:txBody>
          <a:bodyPr anchor="ctr"/>
          <a:lstStyle>
            <a:lvl1pPr marL="91278" indent="0">
              <a:buNone/>
              <a:defRPr sz="1667" b="1">
                <a:solidFill>
                  <a:schemeClr val="accent2"/>
                </a:solidFill>
              </a:defRPr>
            </a:lvl1pPr>
          </a:lstStyle>
          <a:p>
            <a:pPr lvl="0"/>
            <a:r>
              <a:rPr lang="en-US" dirty="0"/>
              <a:t>Edit Master text styles</a:t>
            </a:r>
          </a:p>
        </p:txBody>
      </p:sp>
      <p:sp>
        <p:nvSpPr>
          <p:cNvPr id="19" name="Text Placeholder 8"/>
          <p:cNvSpPr>
            <a:spLocks noGrp="1"/>
          </p:cNvSpPr>
          <p:nvPr>
            <p:ph type="body" sz="quarter" idx="23"/>
          </p:nvPr>
        </p:nvSpPr>
        <p:spPr>
          <a:xfrm>
            <a:off x="4344117" y="1680827"/>
            <a:ext cx="3508199" cy="433917"/>
          </a:xfrm>
          <a:solidFill>
            <a:srgbClr val="FFFFFF"/>
          </a:solidFill>
        </p:spPr>
        <p:txBody>
          <a:bodyPr anchor="ctr"/>
          <a:lstStyle>
            <a:lvl1pPr marL="91278" indent="0">
              <a:buNone/>
              <a:defRPr sz="1667" b="1">
                <a:solidFill>
                  <a:schemeClr val="accent3"/>
                </a:solidFill>
              </a:defRPr>
            </a:lvl1pPr>
          </a:lstStyle>
          <a:p>
            <a:pPr lvl="0"/>
            <a:r>
              <a:rPr lang="en-US" dirty="0"/>
              <a:t>Edit Master text styles</a:t>
            </a:r>
          </a:p>
        </p:txBody>
      </p:sp>
      <p:sp>
        <p:nvSpPr>
          <p:cNvPr id="20" name="Text Placeholder 8"/>
          <p:cNvSpPr>
            <a:spLocks noGrp="1"/>
          </p:cNvSpPr>
          <p:nvPr>
            <p:ph type="body" sz="quarter" idx="24"/>
          </p:nvPr>
        </p:nvSpPr>
        <p:spPr>
          <a:xfrm>
            <a:off x="8073405" y="1680827"/>
            <a:ext cx="3517625" cy="433917"/>
          </a:xfrm>
          <a:solidFill>
            <a:srgbClr val="FFFFFF"/>
          </a:solidFill>
        </p:spPr>
        <p:txBody>
          <a:bodyPr anchor="ctr"/>
          <a:lstStyle>
            <a:lvl1pPr marL="91278" indent="0">
              <a:buNone/>
              <a:defRPr sz="1667" b="1">
                <a:solidFill>
                  <a:schemeClr val="accent1"/>
                </a:solidFill>
              </a:defRPr>
            </a:lvl1pPr>
          </a:lstStyle>
          <a:p>
            <a:pPr lvl="0"/>
            <a:r>
              <a:rPr lang="en-US" dirty="0"/>
              <a:t>Edit Master text styles</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21" name="Text Placeholder 4"/>
          <p:cNvSpPr>
            <a:spLocks noGrp="1"/>
          </p:cNvSpPr>
          <p:nvPr>
            <p:ph type="body" sz="quarter" idx="25"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
        <p:nvSpPr>
          <p:cNvPr id="12" name="Content Placeholder 11">
            <a:extLst>
              <a:ext uri="{FF2B5EF4-FFF2-40B4-BE49-F238E27FC236}">
                <a16:creationId xmlns:a16="http://schemas.microsoft.com/office/drawing/2014/main" id="{1CC18CFF-4BF3-CA4E-8F95-D701F0CCFA87}"/>
              </a:ext>
            </a:extLst>
          </p:cNvPr>
          <p:cNvSpPr>
            <a:spLocks noGrp="1"/>
          </p:cNvSpPr>
          <p:nvPr>
            <p:ph sz="quarter" idx="15" hasCustomPrompt="1"/>
          </p:nvPr>
        </p:nvSpPr>
        <p:spPr>
          <a:xfrm>
            <a:off x="4341285"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22" name="Content Placeholder 11">
            <a:extLst>
              <a:ext uri="{FF2B5EF4-FFF2-40B4-BE49-F238E27FC236}">
                <a16:creationId xmlns:a16="http://schemas.microsoft.com/office/drawing/2014/main" id="{896B4205-B62E-3242-8289-60E7F9493C23}"/>
              </a:ext>
            </a:extLst>
          </p:cNvPr>
          <p:cNvSpPr>
            <a:spLocks noGrp="1"/>
          </p:cNvSpPr>
          <p:nvPr>
            <p:ph sz="quarter" idx="19" hasCustomPrompt="1"/>
          </p:nvPr>
        </p:nvSpPr>
        <p:spPr>
          <a:xfrm>
            <a:off x="609727"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23" name="Content Placeholder 11">
            <a:extLst>
              <a:ext uri="{FF2B5EF4-FFF2-40B4-BE49-F238E27FC236}">
                <a16:creationId xmlns:a16="http://schemas.microsoft.com/office/drawing/2014/main" id="{DFC91DCB-4C78-934E-A38D-005F54B99929}"/>
              </a:ext>
            </a:extLst>
          </p:cNvPr>
          <p:cNvSpPr>
            <a:spLocks noGrp="1"/>
          </p:cNvSpPr>
          <p:nvPr>
            <p:ph sz="quarter" idx="20" hasCustomPrompt="1"/>
          </p:nvPr>
        </p:nvSpPr>
        <p:spPr>
          <a:xfrm>
            <a:off x="8072840"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Tree>
    <p:extLst>
      <p:ext uri="{BB962C8B-B14F-4D97-AF65-F5344CB8AC3E}">
        <p14:creationId xmlns:p14="http://schemas.microsoft.com/office/powerpoint/2010/main" val="203730760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 columns with gray">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90FB0FE-F0CC-AA4A-81DA-DA835B18EB89}"/>
              </a:ext>
            </a:extLst>
          </p:cNvPr>
          <p:cNvSpPr/>
          <p:nvPr userDrawn="1"/>
        </p:nvSpPr>
        <p:spPr bwMode="auto">
          <a:xfrm>
            <a:off x="3400659"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dirty="0" err="1">
              <a:ln>
                <a:noFill/>
              </a:ln>
              <a:solidFill>
                <a:srgbClr val="D8D8D8"/>
              </a:solidFill>
              <a:effectLst/>
              <a:latin typeface="Verdana" charset="0"/>
              <a:ea typeface="Verdana" charset="0"/>
              <a:cs typeface="Verdana" charset="0"/>
              <a:sym typeface="Arial" pitchFamily="-110" charset="0"/>
            </a:endParaRPr>
          </a:p>
        </p:txBody>
      </p:sp>
      <p:sp>
        <p:nvSpPr>
          <p:cNvPr id="35" name="Rectangle 34">
            <a:extLst>
              <a:ext uri="{FF2B5EF4-FFF2-40B4-BE49-F238E27FC236}">
                <a16:creationId xmlns:a16="http://schemas.microsoft.com/office/drawing/2014/main" id="{75788D05-BFDE-8C45-A493-0514858FA40B}"/>
              </a:ext>
            </a:extLst>
          </p:cNvPr>
          <p:cNvSpPr/>
          <p:nvPr userDrawn="1"/>
        </p:nvSpPr>
        <p:spPr bwMode="auto">
          <a:xfrm>
            <a:off x="620018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dirty="0" err="1">
              <a:ln>
                <a:noFill/>
              </a:ln>
              <a:solidFill>
                <a:srgbClr val="D8D8D8"/>
              </a:solidFill>
              <a:effectLst/>
              <a:latin typeface="Verdana" charset="0"/>
              <a:ea typeface="Verdana" charset="0"/>
              <a:cs typeface="Verdana" charset="0"/>
              <a:sym typeface="Arial" pitchFamily="-110" charset="0"/>
            </a:endParaRPr>
          </a:p>
        </p:txBody>
      </p:sp>
      <p:sp>
        <p:nvSpPr>
          <p:cNvPr id="36" name="Rectangle 35">
            <a:extLst>
              <a:ext uri="{FF2B5EF4-FFF2-40B4-BE49-F238E27FC236}">
                <a16:creationId xmlns:a16="http://schemas.microsoft.com/office/drawing/2014/main" id="{27AC26E4-F3EC-BA40-A96F-1C717DEC44A2}"/>
              </a:ext>
            </a:extLst>
          </p:cNvPr>
          <p:cNvSpPr/>
          <p:nvPr userDrawn="1"/>
        </p:nvSpPr>
        <p:spPr bwMode="auto">
          <a:xfrm>
            <a:off x="8999710"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dirty="0" err="1">
              <a:ln>
                <a:noFill/>
              </a:ln>
              <a:solidFill>
                <a:srgbClr val="D8D8D8"/>
              </a:solidFill>
              <a:effectLst/>
              <a:latin typeface="Verdana" charset="0"/>
              <a:ea typeface="Verdana" charset="0"/>
              <a:cs typeface="Verdana" charset="0"/>
              <a:sym typeface="Arial" pitchFamily="-110" charset="0"/>
            </a:endParaRPr>
          </a:p>
        </p:txBody>
      </p:sp>
      <p:sp>
        <p:nvSpPr>
          <p:cNvPr id="11" name="Rectangle 10">
            <a:extLst>
              <a:ext uri="{FF2B5EF4-FFF2-40B4-BE49-F238E27FC236}">
                <a16:creationId xmlns:a16="http://schemas.microsoft.com/office/drawing/2014/main" id="{8A5C2628-E7D0-5D45-A753-973416732472}"/>
              </a:ext>
            </a:extLst>
          </p:cNvPr>
          <p:cNvSpPr/>
          <p:nvPr userDrawn="1"/>
        </p:nvSpPr>
        <p:spPr bwMode="auto">
          <a:xfrm>
            <a:off x="60113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dirty="0" err="1">
              <a:ln>
                <a:noFill/>
              </a:ln>
              <a:solidFill>
                <a:srgbClr val="D8D8D8"/>
              </a:solidFill>
              <a:effectLst/>
              <a:latin typeface="Verdana" charset="0"/>
              <a:ea typeface="Verdana" charset="0"/>
              <a:cs typeface="Verdana" charset="0"/>
              <a:sym typeface="Arial" pitchFamily="-110" charset="0"/>
            </a:endParaRP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
        <p:nvSpPr>
          <p:cNvPr id="26" name="Text Placeholder 3">
            <a:extLst>
              <a:ext uri="{FF2B5EF4-FFF2-40B4-BE49-F238E27FC236}">
                <a16:creationId xmlns:a16="http://schemas.microsoft.com/office/drawing/2014/main" id="{899467D2-263C-9844-A3F2-DC4A0FBE5FFD}"/>
              </a:ext>
            </a:extLst>
          </p:cNvPr>
          <p:cNvSpPr>
            <a:spLocks noGrp="1"/>
          </p:cNvSpPr>
          <p:nvPr>
            <p:ph type="body" sz="quarter" idx="20"/>
          </p:nvPr>
        </p:nvSpPr>
        <p:spPr>
          <a:xfrm>
            <a:off x="600605"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dirty="0"/>
              <a:t>Click to edit Master text styles</a:t>
            </a:r>
          </a:p>
        </p:txBody>
      </p:sp>
      <p:sp>
        <p:nvSpPr>
          <p:cNvPr id="27" name="Text Placeholder 3">
            <a:extLst>
              <a:ext uri="{FF2B5EF4-FFF2-40B4-BE49-F238E27FC236}">
                <a16:creationId xmlns:a16="http://schemas.microsoft.com/office/drawing/2014/main" id="{73A2A411-8255-B046-BC54-607C838EDE32}"/>
              </a:ext>
            </a:extLst>
          </p:cNvPr>
          <p:cNvSpPr>
            <a:spLocks noGrp="1"/>
          </p:cNvSpPr>
          <p:nvPr>
            <p:ph type="body" sz="quarter" idx="21"/>
          </p:nvPr>
        </p:nvSpPr>
        <p:spPr>
          <a:xfrm>
            <a:off x="3382791"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dirty="0"/>
              <a:t>Click to edit Master text styles</a:t>
            </a:r>
          </a:p>
        </p:txBody>
      </p:sp>
      <p:sp>
        <p:nvSpPr>
          <p:cNvPr id="28" name="Text Placeholder 3">
            <a:extLst>
              <a:ext uri="{FF2B5EF4-FFF2-40B4-BE49-F238E27FC236}">
                <a16:creationId xmlns:a16="http://schemas.microsoft.com/office/drawing/2014/main" id="{E18C0554-2395-124D-8BB5-443C621968F6}"/>
              </a:ext>
            </a:extLst>
          </p:cNvPr>
          <p:cNvSpPr>
            <a:spLocks noGrp="1"/>
          </p:cNvSpPr>
          <p:nvPr>
            <p:ph type="body" sz="quarter" idx="22"/>
          </p:nvPr>
        </p:nvSpPr>
        <p:spPr>
          <a:xfrm>
            <a:off x="6182699"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dirty="0"/>
              <a:t>Click to edit Master text styles</a:t>
            </a:r>
          </a:p>
        </p:txBody>
      </p:sp>
      <p:sp>
        <p:nvSpPr>
          <p:cNvPr id="29" name="Text Placeholder 3">
            <a:extLst>
              <a:ext uri="{FF2B5EF4-FFF2-40B4-BE49-F238E27FC236}">
                <a16:creationId xmlns:a16="http://schemas.microsoft.com/office/drawing/2014/main" id="{F920E33B-FF66-494B-A7B3-D3B53F808E70}"/>
              </a:ext>
            </a:extLst>
          </p:cNvPr>
          <p:cNvSpPr>
            <a:spLocks noGrp="1"/>
          </p:cNvSpPr>
          <p:nvPr>
            <p:ph type="body" sz="quarter" idx="23"/>
          </p:nvPr>
        </p:nvSpPr>
        <p:spPr>
          <a:xfrm>
            <a:off x="8982606"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dirty="0"/>
              <a:t>Click to edit Master text styles</a:t>
            </a:r>
          </a:p>
        </p:txBody>
      </p:sp>
      <p:sp>
        <p:nvSpPr>
          <p:cNvPr id="30" name="Text Placeholder 3">
            <a:extLst>
              <a:ext uri="{FF2B5EF4-FFF2-40B4-BE49-F238E27FC236}">
                <a16:creationId xmlns:a16="http://schemas.microsoft.com/office/drawing/2014/main" id="{868A2EEF-9D71-6C4B-842E-397914F95301}"/>
              </a:ext>
            </a:extLst>
          </p:cNvPr>
          <p:cNvSpPr>
            <a:spLocks noGrp="1"/>
          </p:cNvSpPr>
          <p:nvPr>
            <p:ph type="body" sz="quarter" idx="24" hasCustomPrompt="1"/>
          </p:nvPr>
        </p:nvSpPr>
        <p:spPr>
          <a:xfrm>
            <a:off x="600605" y="1573627"/>
            <a:ext cx="2591594" cy="393397"/>
          </a:xfrm>
        </p:spPr>
        <p:txBody>
          <a:bodyPr lIns="182880" tIns="91440" rIns="182880" bIns="91440"/>
          <a:lstStyle>
            <a:lvl1pPr marL="0" indent="0">
              <a:buNone/>
              <a:defRPr sz="1667" b="1">
                <a:solidFill>
                  <a:schemeClr val="accent3"/>
                </a:solidFill>
              </a:defRPr>
            </a:lvl1pPr>
          </a:lstStyle>
          <a:p>
            <a:pPr lvl="0"/>
            <a:r>
              <a:rPr lang="en-US" dirty="0"/>
              <a:t>Edit Subhead</a:t>
            </a:r>
          </a:p>
        </p:txBody>
      </p:sp>
      <p:sp>
        <p:nvSpPr>
          <p:cNvPr id="31" name="Text Placeholder 3">
            <a:extLst>
              <a:ext uri="{FF2B5EF4-FFF2-40B4-BE49-F238E27FC236}">
                <a16:creationId xmlns:a16="http://schemas.microsoft.com/office/drawing/2014/main" id="{EC1B0A33-C75F-A84A-9C94-DDF318350C5E}"/>
              </a:ext>
            </a:extLst>
          </p:cNvPr>
          <p:cNvSpPr>
            <a:spLocks noGrp="1"/>
          </p:cNvSpPr>
          <p:nvPr>
            <p:ph type="body" sz="quarter" idx="25" hasCustomPrompt="1"/>
          </p:nvPr>
        </p:nvSpPr>
        <p:spPr>
          <a:xfrm>
            <a:off x="3382791" y="1573627"/>
            <a:ext cx="2591594" cy="393397"/>
          </a:xfrm>
        </p:spPr>
        <p:txBody>
          <a:bodyPr lIns="182880" tIns="91440" rIns="182880" bIns="91440"/>
          <a:lstStyle>
            <a:lvl1pPr marL="0" indent="0">
              <a:buNone/>
              <a:defRPr sz="1667" b="1">
                <a:solidFill>
                  <a:schemeClr val="accent3"/>
                </a:solidFill>
              </a:defRPr>
            </a:lvl1pPr>
          </a:lstStyle>
          <a:p>
            <a:pPr lvl="0"/>
            <a:r>
              <a:rPr lang="en-US" dirty="0"/>
              <a:t>Edit Subhead</a:t>
            </a:r>
          </a:p>
        </p:txBody>
      </p:sp>
      <p:sp>
        <p:nvSpPr>
          <p:cNvPr id="32" name="Text Placeholder 3">
            <a:extLst>
              <a:ext uri="{FF2B5EF4-FFF2-40B4-BE49-F238E27FC236}">
                <a16:creationId xmlns:a16="http://schemas.microsoft.com/office/drawing/2014/main" id="{01FCACC1-472A-6D46-AA4B-A36F6D240D41}"/>
              </a:ext>
            </a:extLst>
          </p:cNvPr>
          <p:cNvSpPr>
            <a:spLocks noGrp="1"/>
          </p:cNvSpPr>
          <p:nvPr>
            <p:ph type="body" sz="quarter" idx="26" hasCustomPrompt="1"/>
          </p:nvPr>
        </p:nvSpPr>
        <p:spPr>
          <a:xfrm>
            <a:off x="6182699" y="1573627"/>
            <a:ext cx="2591594" cy="393397"/>
          </a:xfrm>
        </p:spPr>
        <p:txBody>
          <a:bodyPr lIns="182880" tIns="91440" rIns="182880" bIns="91440"/>
          <a:lstStyle>
            <a:lvl1pPr marL="0" indent="0">
              <a:buNone/>
              <a:defRPr sz="1667" b="1">
                <a:solidFill>
                  <a:schemeClr val="accent3"/>
                </a:solidFill>
              </a:defRPr>
            </a:lvl1pPr>
          </a:lstStyle>
          <a:p>
            <a:pPr lvl="0"/>
            <a:r>
              <a:rPr lang="en-US" dirty="0"/>
              <a:t>Edit Subhead</a:t>
            </a:r>
          </a:p>
        </p:txBody>
      </p:sp>
      <p:sp>
        <p:nvSpPr>
          <p:cNvPr id="33" name="Text Placeholder 3">
            <a:extLst>
              <a:ext uri="{FF2B5EF4-FFF2-40B4-BE49-F238E27FC236}">
                <a16:creationId xmlns:a16="http://schemas.microsoft.com/office/drawing/2014/main" id="{78AB612F-6DE8-BF4B-BC23-89C20D162C71}"/>
              </a:ext>
            </a:extLst>
          </p:cNvPr>
          <p:cNvSpPr>
            <a:spLocks noGrp="1"/>
          </p:cNvSpPr>
          <p:nvPr>
            <p:ph type="body" sz="quarter" idx="27" hasCustomPrompt="1"/>
          </p:nvPr>
        </p:nvSpPr>
        <p:spPr>
          <a:xfrm>
            <a:off x="8982606" y="1573627"/>
            <a:ext cx="2591594" cy="393397"/>
          </a:xfrm>
        </p:spPr>
        <p:txBody>
          <a:bodyPr lIns="182880" tIns="91440" rIns="182880" bIns="91440"/>
          <a:lstStyle>
            <a:lvl1pPr marL="0" indent="0">
              <a:buNone/>
              <a:defRPr sz="1667" b="1">
                <a:solidFill>
                  <a:schemeClr val="accent3"/>
                </a:solidFill>
              </a:defRPr>
            </a:lvl1pPr>
          </a:lstStyle>
          <a:p>
            <a:pPr lvl="0"/>
            <a:r>
              <a:rPr lang="en-US" dirty="0"/>
              <a:t>Edit Subhead</a:t>
            </a:r>
          </a:p>
        </p:txBody>
      </p:sp>
    </p:spTree>
    <p:extLst>
      <p:ext uri="{BB962C8B-B14F-4D97-AF65-F5344CB8AC3E}">
        <p14:creationId xmlns:p14="http://schemas.microsoft.com/office/powerpoint/2010/main" val="95131303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ull image with border">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B33D9BB-A739-E044-9D7E-C73E8B18A22F}"/>
              </a:ext>
            </a:extLst>
          </p:cNvPr>
          <p:cNvSpPr>
            <a:spLocks noGrp="1"/>
          </p:cNvSpPr>
          <p:nvPr>
            <p:ph type="pic" sz="quarter" idx="18" hasCustomPrompt="1"/>
          </p:nvPr>
        </p:nvSpPr>
        <p:spPr>
          <a:xfrm>
            <a:off x="576610" y="559594"/>
            <a:ext cx="11038781" cy="5494073"/>
          </a:xfrm>
          <a:solidFill>
            <a:schemeClr val="bg1">
              <a:lumMod val="75000"/>
            </a:schemeClr>
          </a:solidFill>
        </p:spPr>
        <p:txBody>
          <a:bodyPr anchor="ctr" anchorCtr="0"/>
          <a:lstStyle>
            <a:lvl1pPr marL="0" indent="0" algn="ctr">
              <a:buNone/>
              <a:defRPr/>
            </a:lvl1pPr>
          </a:lstStyle>
          <a:p>
            <a:r>
              <a:rPr lang="en-US" dirty="0"/>
              <a:t>Picture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347851057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latin typeface="Verdana" charset="0"/>
                <a:ea typeface="Verdana" charset="0"/>
                <a:cs typeface="Verdana" charset="0"/>
              </a:defRPr>
            </a:lvl1pPr>
          </a:lstStyle>
          <a:p>
            <a:r>
              <a:rPr lang="en-US" dirty="0"/>
              <a:t>Full Bleed Image</a:t>
            </a:r>
          </a:p>
          <a:p>
            <a:endParaRPr lang="en-US" dirty="0"/>
          </a:p>
          <a:p>
            <a:r>
              <a:rPr lang="en-US" dirty="0"/>
              <a:t>No Copy</a:t>
            </a:r>
          </a:p>
        </p:txBody>
      </p:sp>
      <p:sp>
        <p:nvSpPr>
          <p:cNvPr id="6" name="Text Placeholder 5"/>
          <p:cNvSpPr>
            <a:spLocks noGrp="1"/>
          </p:cNvSpPr>
          <p:nvPr>
            <p:ph type="body" sz="quarter" idx="10"/>
          </p:nvPr>
        </p:nvSpPr>
        <p:spPr>
          <a:xfrm>
            <a:off x="605370" y="5694564"/>
            <a:ext cx="10981265"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b="1" dirty="0" smtClean="0">
                <a:solidFill>
                  <a:schemeClr val="bg1"/>
                </a:solidFill>
                <a:latin typeface="Verdana" charset="0"/>
                <a:ea typeface="Verdana" charset="0"/>
                <a:cs typeface="Verdana"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dirty="0"/>
              <a:t>Edit Master text styles</a:t>
            </a:r>
          </a:p>
        </p:txBody>
      </p:sp>
      <p:sp>
        <p:nvSpPr>
          <p:cNvPr id="12" name="Text Placeholder 11"/>
          <p:cNvSpPr>
            <a:spLocks noGrp="1"/>
          </p:cNvSpPr>
          <p:nvPr>
            <p:ph type="body" sz="quarter" idx="12"/>
          </p:nvPr>
        </p:nvSpPr>
        <p:spPr>
          <a:xfrm>
            <a:off x="605370" y="6055668"/>
            <a:ext cx="10981265" cy="230832"/>
          </a:xfrm>
        </p:spPr>
        <p:txBody>
          <a:bodyPr wrap="square" anchor="b" anchorCtr="0">
            <a:spAutoFit/>
          </a:bodyPr>
          <a:lstStyle>
            <a:lvl1pPr algn="l">
              <a:lnSpc>
                <a:spcPct val="100000"/>
              </a:lnSpc>
              <a:spcBef>
                <a:spcPts val="0"/>
              </a:spcBef>
              <a:buNone/>
              <a:defRPr sz="1500">
                <a:solidFill>
                  <a:schemeClr val="bg1"/>
                </a:solidFill>
                <a:latin typeface="Verdana" charset="0"/>
                <a:ea typeface="Verdana" charset="0"/>
                <a:cs typeface="Verdana" charset="0"/>
              </a:defRPr>
            </a:lvl1pPr>
            <a:lvl2pPr>
              <a:buNone/>
              <a:defRPr/>
            </a:lvl2pPr>
            <a:lvl3pPr>
              <a:buNone/>
              <a:defRPr/>
            </a:lvl3pPr>
            <a:lvl4pPr>
              <a:buNone/>
              <a:defRPr/>
            </a:lvl4pPr>
            <a:lvl5pPr>
              <a:buNone/>
              <a:defRPr/>
            </a:lvl5pPr>
          </a:lstStyle>
          <a:p>
            <a:pPr lvl="0"/>
            <a:r>
              <a:rPr lang="en-US"/>
              <a:t>Edit Master text styles</a:t>
            </a:r>
          </a:p>
        </p:txBody>
      </p:sp>
    </p:spTree>
    <p:extLst>
      <p:ext uri="{BB962C8B-B14F-4D97-AF65-F5344CB8AC3E}">
        <p14:creationId xmlns:p14="http://schemas.microsoft.com/office/powerpoint/2010/main" val="334638895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12027569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dark blue">
    <p:bg>
      <p:bgPr>
        <a:solidFill>
          <a:schemeClr val="accent2"/>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dirty="0"/>
              <a:t>“Click to edit quote </a:t>
            </a:r>
            <a:br>
              <a:rPr lang="en-US" dirty="0"/>
            </a:br>
            <a:r>
              <a:rPr lang="en-US" dirty="0"/>
              <a:t>or statement.”</a:t>
            </a:r>
          </a:p>
        </p:txBody>
      </p:sp>
      <p:sp>
        <p:nvSpPr>
          <p:cNvPr id="7"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 Attribution</a:t>
            </a:r>
          </a:p>
        </p:txBody>
      </p:sp>
    </p:spTree>
    <p:extLst>
      <p:ext uri="{BB962C8B-B14F-4D97-AF65-F5344CB8AC3E}">
        <p14:creationId xmlns:p14="http://schemas.microsoft.com/office/powerpoint/2010/main" val="153500722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quote or statement, green">
    <p:bg>
      <p:bgPr>
        <a:solidFill>
          <a:schemeClr val="accent4"/>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dirty="0"/>
              <a:t>“Click to edit quote </a:t>
            </a:r>
            <a:br>
              <a:rPr lang="en-US" dirty="0"/>
            </a:br>
            <a:r>
              <a:rPr lang="en-US" dirty="0"/>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 Attribution</a:t>
            </a:r>
          </a:p>
        </p:txBody>
      </p:sp>
    </p:spTree>
    <p:extLst>
      <p:ext uri="{BB962C8B-B14F-4D97-AF65-F5344CB8AC3E}">
        <p14:creationId xmlns:p14="http://schemas.microsoft.com/office/powerpoint/2010/main" val="401531813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dirty="0"/>
              <a:t>“Click to edit quote </a:t>
            </a:r>
            <a:br>
              <a:rPr lang="en-US" dirty="0"/>
            </a:br>
            <a:r>
              <a:rPr lang="en-US" dirty="0"/>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 Attribution</a:t>
            </a:r>
          </a:p>
        </p:txBody>
      </p:sp>
    </p:spTree>
    <p:extLst>
      <p:ext uri="{BB962C8B-B14F-4D97-AF65-F5344CB8AC3E}">
        <p14:creationId xmlns:p14="http://schemas.microsoft.com/office/powerpoint/2010/main" val="37731331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dark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ED46DC-BA34-0D40-B0FF-7CCBC9025CD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5408" y="327485"/>
            <a:ext cx="11541182" cy="5656073"/>
          </a:xfrm>
          <a:prstGeom prst="rect">
            <a:avLst/>
          </a:prstGeom>
        </p:spPr>
      </p:pic>
      <p:sp>
        <p:nvSpPr>
          <p:cNvPr id="13" name="Rectangle 12">
            <a:extLst>
              <a:ext uri="{FF2B5EF4-FFF2-40B4-BE49-F238E27FC236}">
                <a16:creationId xmlns:a16="http://schemas.microsoft.com/office/drawing/2014/main" id="{54727BFF-0BE4-FB48-A395-08A9D327F394}"/>
              </a:ext>
            </a:extLst>
          </p:cNvPr>
          <p:cNvSpPr/>
          <p:nvPr/>
        </p:nvSpPr>
        <p:spPr bwMode="auto">
          <a:xfrm flipV="1">
            <a:off x="323516" y="318191"/>
            <a:ext cx="11544969" cy="5665367"/>
          </a:xfrm>
          <a:prstGeom prst="rect">
            <a:avLst/>
          </a:prstGeom>
          <a:solidFill>
            <a:schemeClr val="accent2">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14" name="TextBox 13">
            <a:extLst>
              <a:ext uri="{FF2B5EF4-FFF2-40B4-BE49-F238E27FC236}">
                <a16:creationId xmlns:a16="http://schemas.microsoft.com/office/drawing/2014/main" id="{F037573F-53C3-BB43-AAB4-86C544D5E76E}"/>
              </a:ext>
            </a:extLst>
          </p:cNvPr>
          <p:cNvSpPr txBox="1"/>
          <p:nvPr/>
        </p:nvSpPr>
        <p:spPr>
          <a:xfrm>
            <a:off x="8589041" y="5614721"/>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Viral exacerbation at 40x magnification</a:t>
            </a:r>
            <a:endParaRPr lang="en-US" sz="833" b="1" i="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410093494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86AFE-7941-EB4C-A7F0-E65A479B86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46260" y="2286724"/>
            <a:ext cx="5699480" cy="2300516"/>
          </a:xfrm>
          <a:prstGeom prst="rect">
            <a:avLst/>
          </a:prstGeom>
        </p:spPr>
      </p:pic>
    </p:spTree>
    <p:extLst>
      <p:ext uri="{BB962C8B-B14F-4D97-AF65-F5344CB8AC3E}">
        <p14:creationId xmlns:p14="http://schemas.microsoft.com/office/powerpoint/2010/main" val="38062154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_CVM">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F1E941-C88F-6A42-8F8E-341B698E28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1" name="Group 10">
            <a:extLst>
              <a:ext uri="{FF2B5EF4-FFF2-40B4-BE49-F238E27FC236}">
                <a16:creationId xmlns:a16="http://schemas.microsoft.com/office/drawing/2014/main" id="{6208AF01-AC3D-CD45-B6FC-40921B56D168}"/>
              </a:ext>
            </a:extLst>
          </p:cNvPr>
          <p:cNvGrpSpPr/>
          <p:nvPr userDrawn="1"/>
        </p:nvGrpSpPr>
        <p:grpSpPr>
          <a:xfrm>
            <a:off x="323516" y="4709966"/>
            <a:ext cx="11544969" cy="1292895"/>
            <a:chOff x="386615" y="5651959"/>
            <a:chExt cx="13853963" cy="1551474"/>
          </a:xfrm>
        </p:grpSpPr>
        <p:sp>
          <p:nvSpPr>
            <p:cNvPr id="13" name="Rectangle 12">
              <a:extLst>
                <a:ext uri="{FF2B5EF4-FFF2-40B4-BE49-F238E27FC236}">
                  <a16:creationId xmlns:a16="http://schemas.microsoft.com/office/drawing/2014/main" id="{7801CE55-4224-FB4C-AECE-3E93584E2821}"/>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0C0F9FC4-6F02-454D-AE22-11662946DDE3}"/>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5" name="TextBox 14">
            <a:extLst>
              <a:ext uri="{FF2B5EF4-FFF2-40B4-BE49-F238E27FC236}">
                <a16:creationId xmlns:a16="http://schemas.microsoft.com/office/drawing/2014/main" id="{4D0FEE1D-8419-DA44-8AFC-EE770B8A5490}"/>
              </a:ext>
            </a:extLst>
          </p:cNvPr>
          <p:cNvSpPr txBox="1"/>
          <p:nvPr userDrawn="1"/>
        </p:nvSpPr>
        <p:spPr>
          <a:xfrm>
            <a:off x="8161131" y="4871291"/>
            <a:ext cx="3143079" cy="789063"/>
          </a:xfrm>
          <a:prstGeom prst="rect">
            <a:avLst/>
          </a:prstGeom>
          <a:noFill/>
        </p:spPr>
        <p:txBody>
          <a:bodyPr wrap="square" rtlCol="0">
            <a:noAutofit/>
          </a:bodyPr>
          <a:lstStyle/>
          <a:p>
            <a:pPr marL="0" marR="0" indent="0" algn="r" defTabSz="608486" rtl="0" eaLnBrk="1" fontAlgn="base" latinLnBrk="0" hangingPunct="1">
              <a:lnSpc>
                <a:spcPct val="100000"/>
              </a:lnSpc>
              <a:spcBef>
                <a:spcPct val="50000"/>
              </a:spcBef>
              <a:spcAft>
                <a:spcPct val="0"/>
              </a:spcAft>
              <a:buClrTx/>
              <a:buSzTx/>
              <a:buFontTx/>
              <a:buNone/>
              <a:tabLst/>
              <a:defRPr/>
            </a:pPr>
            <a:r>
              <a:rPr lang="en-US" sz="833" b="1">
                <a:latin typeface="Verdana" panose="020B0604030504040204" pitchFamily="34" charset="0"/>
                <a:ea typeface="Verdana" panose="020B0604030504040204" pitchFamily="34" charset="0"/>
                <a:cs typeface="Verdana" panose="020B0604030504040204" pitchFamily="34" charset="0"/>
              </a:rPr>
              <a:t>Venous thrombosis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40275407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_Immunolog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B9A4CA-027A-DA4F-83C9-790B0F9B3DC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V="1">
            <a:off x="323829" y="320146"/>
            <a:ext cx="11544342" cy="5675693"/>
          </a:xfrm>
          <a:prstGeom prst="rect">
            <a:avLst/>
          </a:prstGeom>
        </p:spPr>
      </p:pic>
      <p:sp>
        <p:nvSpPr>
          <p:cNvPr id="15" name="Rectangle 14">
            <a:extLst>
              <a:ext uri="{FF2B5EF4-FFF2-40B4-BE49-F238E27FC236}">
                <a16:creationId xmlns:a16="http://schemas.microsoft.com/office/drawing/2014/main" id="{C7D73A4B-3E61-2E40-A018-5B86341CF698}"/>
              </a:ext>
            </a:extLst>
          </p:cNvPr>
          <p:cNvSpPr/>
          <p:nvPr userDrawn="1"/>
        </p:nvSpPr>
        <p:spPr bwMode="auto">
          <a:xfrm flipV="1">
            <a:off x="323516" y="4709966"/>
            <a:ext cx="11544969" cy="1285873"/>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2E5B76B5-B71D-564B-9096-91DD532C4971}"/>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7" name="TextBox 16">
            <a:extLst>
              <a:ext uri="{FF2B5EF4-FFF2-40B4-BE49-F238E27FC236}">
                <a16:creationId xmlns:a16="http://schemas.microsoft.com/office/drawing/2014/main" id="{7D3C2FEE-EC31-5D41-97F4-7622FEB87C74}"/>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35838892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_Immunology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72E394-838A-384D-936B-3C9528F9AB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0" name="Group 9">
            <a:extLst>
              <a:ext uri="{FF2B5EF4-FFF2-40B4-BE49-F238E27FC236}">
                <a16:creationId xmlns:a16="http://schemas.microsoft.com/office/drawing/2014/main" id="{009BDEE4-3BEE-6547-A0B2-449DB8FEFA65}"/>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61198FE1-8E59-0341-B365-661124F866DE}"/>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6F0B3940-A04A-B742-94A8-A64DA5B528A0}"/>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DBA96E01-B0DC-2F4C-B6CB-FC8F3FABC56F}"/>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Ulcerative colitis at 40x magnification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407883259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_IDV">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1082FD-0884-3D43-BCD7-119ECBBAC83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3515" y="323957"/>
            <a:ext cx="11544342" cy="5671882"/>
          </a:xfrm>
          <a:prstGeom prst="rect">
            <a:avLst/>
          </a:prstGeom>
        </p:spPr>
      </p:pic>
      <p:grpSp>
        <p:nvGrpSpPr>
          <p:cNvPr id="11" name="Group 10">
            <a:extLst>
              <a:ext uri="{FF2B5EF4-FFF2-40B4-BE49-F238E27FC236}">
                <a16:creationId xmlns:a16="http://schemas.microsoft.com/office/drawing/2014/main" id="{027A947E-788D-0545-9331-55652D3A5952}"/>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48CA2FB7-F8DF-9246-A5E4-0789DF619629}"/>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CE8E032D-96F0-684E-8B8D-DF0A74F1D123}"/>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16B28B8A-C4B8-414F-BFAC-F5496C98C8BA}"/>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Hepatitis B virus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76065697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_IDV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BEE7AD-5796-AD49-8B68-C004B1AB85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C42877DC-3713-B84F-9E2D-08E0CBB0BA7C}"/>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1B950604-0BCD-8A4A-B1A7-DD92F08EFD6D}"/>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802D0E29-7813-4D4F-829D-E0C13696F93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184DF68C-CCCE-F046-806F-F49FBA2D5606}"/>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The structure of HIV</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60352699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_IDV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FD14E8-7C52-C948-9930-81F859B5DC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6189" y="320145"/>
            <a:ext cx="11544342" cy="5675693"/>
          </a:xfrm>
          <a:prstGeom prst="rect">
            <a:avLst/>
          </a:prstGeom>
        </p:spPr>
      </p:pic>
      <p:grpSp>
        <p:nvGrpSpPr>
          <p:cNvPr id="11" name="Group 10">
            <a:extLst>
              <a:ext uri="{FF2B5EF4-FFF2-40B4-BE49-F238E27FC236}">
                <a16:creationId xmlns:a16="http://schemas.microsoft.com/office/drawing/2014/main" id="{07684845-C413-F84F-8D5A-9277F16579C5}"/>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AF60C3FF-4B1A-D14E-B10F-AEFC3D19096C}"/>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4535DD46-8246-A143-81D0-CF08F80BB411}"/>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F1CBE74E-7BD8-C84F-90A9-3B1FF87EDC6E}"/>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H1N1 influenza virus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27001068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_Neur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24CA48-2313-4746-A8E4-768F012611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C40CBA92-C8CA-2A4F-A815-AA341AF8232C}"/>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80DAC0C8-8B03-C048-B540-E4CDBDA363A9}"/>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1A7491E8-F2A1-3340-A3E6-F2AC306959F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2658CF25-82FE-2E43-81D3-0BA9ECAE51CE}"/>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Active neuron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87458890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_Neuro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445485-5CD5-364F-B082-7A2F2469AF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F9A1411D-CC8F-7A42-95C8-79BE2D7C28CB}"/>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7719B8A5-31D0-2C40-B224-25C1CA41B6E1}"/>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A9DBEB63-1DB6-0B4E-B114-9B146E9BF58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448EBD90-B386-C24D-9F64-5FA16ED26B40}"/>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Nerve fibers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78074181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_Oncolog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8259AF-CA90-B14E-B4CD-FBAA641F48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1469" y="320144"/>
            <a:ext cx="11544341" cy="5675693"/>
          </a:xfrm>
          <a:prstGeom prst="rect">
            <a:avLst/>
          </a:prstGeom>
        </p:spPr>
      </p:pic>
      <p:grpSp>
        <p:nvGrpSpPr>
          <p:cNvPr id="11" name="Group 10">
            <a:extLst>
              <a:ext uri="{FF2B5EF4-FFF2-40B4-BE49-F238E27FC236}">
                <a16:creationId xmlns:a16="http://schemas.microsoft.com/office/drawing/2014/main" id="{839F230D-FE3A-A540-B499-7B172BE8707E}"/>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67366D08-1E86-AE40-B5AE-2CFCA61F17B7}"/>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829E31A7-9628-B940-AC74-3F8BCE32D90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2E182241-7395-1A49-AF2B-CB99D5DCBB92}"/>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T cell lymphocyte with receptors to kill cancer </a:t>
            </a:r>
            <a:br>
              <a:rPr lang="en-US" sz="833" b="1">
                <a:latin typeface="Verdana" panose="020B0604030504040204" pitchFamily="34" charset="0"/>
                <a:ea typeface="Verdana" panose="020B0604030504040204" pitchFamily="34" charset="0"/>
                <a:cs typeface="Verdana" panose="020B0604030504040204" pitchFamily="34" charset="0"/>
              </a:rPr>
            </a:br>
            <a:r>
              <a:rPr lang="en-US" sz="833" b="1">
                <a:latin typeface="Verdana" panose="020B0604030504040204" pitchFamily="34" charset="0"/>
                <a:ea typeface="Verdana" panose="020B0604030504040204" pitchFamily="34" charset="0"/>
                <a:cs typeface="Verdana" panose="020B0604030504040204" pitchFamily="34" charset="0"/>
              </a:rPr>
              <a:t>cell in cancer immunotherapy 3D render</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155148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rtwork">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BDB89D3F-7A69-4143-BA29-B0709C01799A}"/>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7500" y="317500"/>
            <a:ext cx="11546417" cy="5662083"/>
          </a:xfrm>
          <a:prstGeom prst="rect">
            <a:avLst/>
          </a:prstGeom>
          <a:noFill/>
          <a:ln w="12700">
            <a:noFill/>
            <a:miter lim="800000"/>
            <a:headEnd/>
            <a:tailEnd/>
          </a:ln>
        </p:spPr>
      </p:pic>
      <p:sp>
        <p:nvSpPr>
          <p:cNvPr id="14" name="TextBox 13">
            <a:extLst>
              <a:ext uri="{FF2B5EF4-FFF2-40B4-BE49-F238E27FC236}">
                <a16:creationId xmlns:a16="http://schemas.microsoft.com/office/drawing/2014/main" id="{F037573F-53C3-BB43-AAB4-86C544D5E76E}"/>
              </a:ext>
            </a:extLst>
          </p:cNvPr>
          <p:cNvSpPr txBox="1"/>
          <p:nvPr/>
        </p:nvSpPr>
        <p:spPr>
          <a:xfrm>
            <a:off x="8589041" y="5614721"/>
            <a:ext cx="3143079" cy="208390"/>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Jeffrey </a:t>
            </a:r>
            <a:r>
              <a:rPr lang="en-US" sz="833" b="1" err="1">
                <a:solidFill>
                  <a:schemeClr val="tx1"/>
                </a:solidFill>
                <a:latin typeface="Verdana" panose="020B0604030504040204" pitchFamily="34" charset="0"/>
                <a:ea typeface="Verdana" panose="020B0604030504040204" pitchFamily="34" charset="0"/>
                <a:cs typeface="Verdana" panose="020B0604030504040204" pitchFamily="34" charset="0"/>
              </a:rPr>
              <a:t>Sparr</a:t>
            </a: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 Same Guy </a:t>
            </a: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91001523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_Oncology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6AB4FC-C63A-8748-8E7D-3F81058A4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07BBF164-79BA-3E49-9740-66A2EAFABBE3}"/>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5F888159-E7F2-5E4A-B7E9-0E9611770929}"/>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8121583B-1AAE-1E4E-A8E2-4DE0A42820DF}"/>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DCD003F7-8A14-334A-9AAA-F43FA3F1D976}"/>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3D illustration of T cells or cancer cells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84129986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_Pulmonary Hypertens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38C2D9-3356-0D44-9015-283322ACD1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86407" y="313123"/>
            <a:ext cx="5681450" cy="5675693"/>
          </a:xfrm>
          <a:prstGeom prst="rect">
            <a:avLst/>
          </a:prstGeom>
        </p:spPr>
      </p:pic>
      <p:pic>
        <p:nvPicPr>
          <p:cNvPr id="11" name="Picture 10">
            <a:extLst>
              <a:ext uri="{FF2B5EF4-FFF2-40B4-BE49-F238E27FC236}">
                <a16:creationId xmlns:a16="http://schemas.microsoft.com/office/drawing/2014/main" id="{C1E8817C-B4F8-E447-949E-B96D9471A69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3830" y="320145"/>
            <a:ext cx="5861949" cy="5675693"/>
          </a:xfrm>
          <a:prstGeom prst="rect">
            <a:avLst/>
          </a:prstGeom>
        </p:spPr>
      </p:pic>
      <p:grpSp>
        <p:nvGrpSpPr>
          <p:cNvPr id="14" name="Group 13">
            <a:extLst>
              <a:ext uri="{FF2B5EF4-FFF2-40B4-BE49-F238E27FC236}">
                <a16:creationId xmlns:a16="http://schemas.microsoft.com/office/drawing/2014/main" id="{F3477FAA-A146-364E-972D-2533107425A9}"/>
              </a:ext>
            </a:extLst>
          </p:cNvPr>
          <p:cNvGrpSpPr/>
          <p:nvPr userDrawn="1"/>
        </p:nvGrpSpPr>
        <p:grpSpPr>
          <a:xfrm>
            <a:off x="323516" y="4709966"/>
            <a:ext cx="11544969" cy="1292895"/>
            <a:chOff x="386615" y="5651959"/>
            <a:chExt cx="13853963" cy="1551474"/>
          </a:xfrm>
        </p:grpSpPr>
        <p:sp>
          <p:nvSpPr>
            <p:cNvPr id="15" name="Rectangle 14">
              <a:extLst>
                <a:ext uri="{FF2B5EF4-FFF2-40B4-BE49-F238E27FC236}">
                  <a16:creationId xmlns:a16="http://schemas.microsoft.com/office/drawing/2014/main" id="{E80BEA89-89D8-F146-982B-AB5092F71094}"/>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D8C8249B-84CE-1244-9F4C-E719D96F0FDB}"/>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7" name="TextBox 16">
            <a:extLst>
              <a:ext uri="{FF2B5EF4-FFF2-40B4-BE49-F238E27FC236}">
                <a16:creationId xmlns:a16="http://schemas.microsoft.com/office/drawing/2014/main" id="{E79AE8DA-D7EA-7F4B-AD95-BF36097CAD2F}"/>
              </a:ext>
            </a:extLst>
          </p:cNvPr>
          <p:cNvSpPr txBox="1"/>
          <p:nvPr userDrawn="1"/>
        </p:nvSpPr>
        <p:spPr>
          <a:xfrm>
            <a:off x="8371115" y="4871291"/>
            <a:ext cx="2933096" cy="789063"/>
          </a:xfrm>
          <a:prstGeom prst="rect">
            <a:avLst/>
          </a:prstGeom>
          <a:noFill/>
        </p:spPr>
        <p:txBody>
          <a:bodyPr wrap="square" rtlCol="0">
            <a:noAutofit/>
          </a:bodyPr>
          <a:lstStyle/>
          <a:p>
            <a:pPr algn="r"/>
            <a:r>
              <a:rPr lang="en-US" sz="833" b="1" kern="1200">
                <a:solidFill>
                  <a:schemeClr val="tx1"/>
                </a:solidFill>
                <a:latin typeface="Verdana" panose="020B0604030504040204" pitchFamily="34" charset="0"/>
                <a:ea typeface="Verdana" panose="020B0604030504040204" pitchFamily="34" charset="0"/>
                <a:cs typeface="Verdana" panose="020B0604030504040204" pitchFamily="34" charset="0"/>
              </a:rPr>
              <a:t>Normal healthy artery (left) compared to disease artery due to pulmonary hypertension with massive thickening of the pulmonary artery with thick tunic media</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5749524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Slide_Blank">
    <p:spTree>
      <p:nvGrpSpPr>
        <p:cNvPr id="1" name=""/>
        <p:cNvGrpSpPr/>
        <p:nvPr/>
      </p:nvGrpSpPr>
      <p:grpSpPr>
        <a:xfrm>
          <a:off x="0" y="0"/>
          <a:ext cx="0" cy="0"/>
          <a:chOff x="0" y="0"/>
          <a:chExt cx="0" cy="0"/>
        </a:xfrm>
      </p:grpSpPr>
      <p:sp>
        <p:nvSpPr>
          <p:cNvPr id="3" name="Rectangle 2"/>
          <p:cNvSpPr/>
          <p:nvPr userDrawn="1"/>
        </p:nvSpPr>
        <p:spPr bwMode="auto">
          <a:xfrm>
            <a:off x="0" y="1"/>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1835520"/>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500" b="1" i="0" u="none" strike="noStrike" kern="0" cap="none" spc="0" normalizeH="0" baseline="0" noProof="0" dirty="0">
                <a:ln>
                  <a:noFill/>
                </a:ln>
                <a:solidFill>
                  <a:schemeClr val="accent2"/>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781794"/>
            <a:ext cx="8576108" cy="533958"/>
          </a:xfrm>
        </p:spPr>
        <p:txBody>
          <a:bodyPr/>
          <a:lstStyle>
            <a:lvl1pPr marL="0" indent="0">
              <a:spcBef>
                <a:spcPts val="0"/>
              </a:spcBef>
              <a:buNone/>
              <a:defRPr sz="2917">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7" name="Text Placeholder 5">
            <a:extLst>
              <a:ext uri="{FF2B5EF4-FFF2-40B4-BE49-F238E27FC236}">
                <a16:creationId xmlns:a16="http://schemas.microsoft.com/office/drawing/2014/main" id="{85601B17-FFAE-EA41-A941-C177AC44259E}"/>
              </a:ext>
            </a:extLst>
          </p:cNvPr>
          <p:cNvSpPr>
            <a:spLocks noGrp="1"/>
          </p:cNvSpPr>
          <p:nvPr>
            <p:ph type="body" sz="quarter" idx="11" hasCustomPrompt="1"/>
          </p:nvPr>
        </p:nvSpPr>
        <p:spPr>
          <a:xfrm>
            <a:off x="605367" y="4523564"/>
            <a:ext cx="8576108" cy="1309445"/>
          </a:xfrm>
        </p:spPr>
        <p:txBody>
          <a:bodyPr/>
          <a:lstStyle>
            <a:lvl1pPr marL="0" marR="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sz="1500">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Name</a:t>
            </a:r>
          </a:p>
          <a:p>
            <a:pPr marL="0" marR="0" lvl="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a:pPr>
            <a:r>
              <a:rPr lang="en-US"/>
              <a:t>Title</a:t>
            </a:r>
            <a:br>
              <a:rPr lang="en-US"/>
            </a:br>
            <a:r>
              <a:rPr lang="en-US"/>
              <a:t>Date</a:t>
            </a:r>
          </a:p>
        </p:txBody>
      </p:sp>
      <p:pic>
        <p:nvPicPr>
          <p:cNvPr id="9" name="Picture 8">
            <a:extLst>
              <a:ext uri="{FF2B5EF4-FFF2-40B4-BE49-F238E27FC236}">
                <a16:creationId xmlns:a16="http://schemas.microsoft.com/office/drawing/2014/main" id="{3ACE7467-6CBA-0A4D-A70C-895B4F123274}"/>
              </a:ext>
            </a:extLst>
          </p:cNvPr>
          <p:cNvPicPr>
            <a:picLocks noChangeAspect="1"/>
          </p:cNvPicPr>
          <p:nvPr userDrawn="1"/>
        </p:nvPicPr>
        <p:blipFill>
          <a:blip r:embed="rId2"/>
          <a:stretch>
            <a:fillRect/>
          </a:stretch>
        </p:blipFill>
        <p:spPr>
          <a:xfrm>
            <a:off x="700617" y="344646"/>
            <a:ext cx="3227917" cy="652837"/>
          </a:xfrm>
          <a:prstGeom prst="rect">
            <a:avLst/>
          </a:prstGeom>
        </p:spPr>
      </p:pic>
    </p:spTree>
    <p:extLst>
      <p:ext uri="{BB962C8B-B14F-4D97-AF65-F5344CB8AC3E}">
        <p14:creationId xmlns:p14="http://schemas.microsoft.com/office/powerpoint/2010/main" val="165799455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2A7BB-B2C4-444C-A69B-088421431793}"/>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0839" y="320040"/>
            <a:ext cx="11544971" cy="5656074"/>
          </a:xfrm>
          <a:prstGeom prst="rect">
            <a:avLst/>
          </a:prstGeom>
        </p:spPr>
      </p:pic>
      <p:sp>
        <p:nvSpPr>
          <p:cNvPr id="5" name="Rectangle 4">
            <a:extLst>
              <a:ext uri="{FF2B5EF4-FFF2-40B4-BE49-F238E27FC236}">
                <a16:creationId xmlns:a16="http://schemas.microsoft.com/office/drawing/2014/main" id="{6CBCC8F2-6CB2-8543-8DC8-7B588E3D4577}"/>
              </a:ext>
            </a:extLst>
          </p:cNvPr>
          <p:cNvSpPr/>
          <p:nvPr userDrawn="1"/>
        </p:nvSpPr>
        <p:spPr bwMode="auto">
          <a:xfrm>
            <a:off x="320839" y="320039"/>
            <a:ext cx="11544969" cy="5659585"/>
          </a:xfrm>
          <a:prstGeom prst="rect">
            <a:avLst/>
          </a:prstGeom>
          <a:solidFill>
            <a:schemeClr val="accent3">
              <a:alpha val="7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7" name="TextBox 6">
            <a:extLst>
              <a:ext uri="{FF2B5EF4-FFF2-40B4-BE49-F238E27FC236}">
                <a16:creationId xmlns:a16="http://schemas.microsoft.com/office/drawing/2014/main" id="{1E54DD1D-580B-1743-A80C-0AE1DA3235A0}"/>
              </a:ext>
            </a:extLst>
          </p:cNvPr>
          <p:cNvSpPr txBox="1"/>
          <p:nvPr userDrawn="1"/>
        </p:nvSpPr>
        <p:spPr>
          <a:xfrm>
            <a:off x="8586368" y="5607463"/>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11" name="Title 1">
            <a:extLst>
              <a:ext uri="{FF2B5EF4-FFF2-40B4-BE49-F238E27FC236}">
                <a16:creationId xmlns:a16="http://schemas.microsoft.com/office/drawing/2014/main" id="{9BDC7DCC-CB64-5D4E-8CC6-951D208A5232}"/>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59447769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dark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E81E43-6E63-A543-99BF-474CC9FA024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5408" y="327485"/>
            <a:ext cx="11541182" cy="5656073"/>
          </a:xfrm>
          <a:prstGeom prst="rect">
            <a:avLst/>
          </a:prstGeom>
        </p:spPr>
      </p:pic>
      <p:sp>
        <p:nvSpPr>
          <p:cNvPr id="13" name="Rectangle 12">
            <a:extLst>
              <a:ext uri="{FF2B5EF4-FFF2-40B4-BE49-F238E27FC236}">
                <a16:creationId xmlns:a16="http://schemas.microsoft.com/office/drawing/2014/main" id="{54727BFF-0BE4-FB48-A395-08A9D327F394}"/>
              </a:ext>
            </a:extLst>
          </p:cNvPr>
          <p:cNvSpPr/>
          <p:nvPr userDrawn="1"/>
        </p:nvSpPr>
        <p:spPr bwMode="auto">
          <a:xfrm flipV="1">
            <a:off x="323516" y="318191"/>
            <a:ext cx="11544969" cy="5665367"/>
          </a:xfrm>
          <a:prstGeom prst="rect">
            <a:avLst/>
          </a:prstGeom>
          <a:solidFill>
            <a:schemeClr val="accent2">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14" name="TextBox 13">
            <a:extLst>
              <a:ext uri="{FF2B5EF4-FFF2-40B4-BE49-F238E27FC236}">
                <a16:creationId xmlns:a16="http://schemas.microsoft.com/office/drawing/2014/main" id="{F037573F-53C3-BB43-AAB4-86C544D5E76E}"/>
              </a:ext>
            </a:extLst>
          </p:cNvPr>
          <p:cNvSpPr txBox="1"/>
          <p:nvPr userDrawn="1"/>
        </p:nvSpPr>
        <p:spPr>
          <a:xfrm>
            <a:off x="8589041" y="5614721"/>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Viral exacerbation at 40x magnification</a:t>
            </a:r>
            <a:endParaRPr lang="en-US" sz="833" b="1" i="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89951758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rtwork">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78A008EB-AB52-3743-A7A3-6F4BF64FD9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17500" y="317500"/>
            <a:ext cx="11546417" cy="5662083"/>
          </a:xfrm>
          <a:prstGeom prst="rect">
            <a:avLst/>
          </a:prstGeom>
          <a:noFill/>
          <a:ln w="12700">
            <a:noFill/>
            <a:miter lim="800000"/>
            <a:headEnd/>
            <a:tailEnd/>
          </a:ln>
        </p:spPr>
      </p:pic>
      <p:sp>
        <p:nvSpPr>
          <p:cNvPr id="14" name="TextBox 13">
            <a:extLst>
              <a:ext uri="{FF2B5EF4-FFF2-40B4-BE49-F238E27FC236}">
                <a16:creationId xmlns:a16="http://schemas.microsoft.com/office/drawing/2014/main" id="{F037573F-53C3-BB43-AAB4-86C544D5E76E}"/>
              </a:ext>
            </a:extLst>
          </p:cNvPr>
          <p:cNvSpPr txBox="1"/>
          <p:nvPr userDrawn="1"/>
        </p:nvSpPr>
        <p:spPr>
          <a:xfrm>
            <a:off x="8589041" y="5614721"/>
            <a:ext cx="3143079" cy="208390"/>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Jeffrey </a:t>
            </a:r>
            <a:r>
              <a:rPr lang="en-US" sz="833" b="1" err="1">
                <a:solidFill>
                  <a:schemeClr val="tx1"/>
                </a:solidFill>
                <a:latin typeface="Verdana" panose="020B0604030504040204" pitchFamily="34" charset="0"/>
                <a:ea typeface="Verdana" panose="020B0604030504040204" pitchFamily="34" charset="0"/>
                <a:cs typeface="Verdana" panose="020B0604030504040204" pitchFamily="34" charset="0"/>
              </a:rPr>
              <a:t>Sparr</a:t>
            </a: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 Same Guy </a:t>
            </a: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32812312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Section title, dark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424034034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dark blue">
    <p:bg>
      <p:bgPr>
        <a:solidFill>
          <a:schemeClr val="accent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26479147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Section title, green">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01830519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een">
    <p:bg>
      <p:bgPr>
        <a:solidFill>
          <a:schemeClr val="accent4"/>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8559228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title, dark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46081136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24810098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27762103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9" name="Slide Number Placeholder 5"/>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2532345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ub,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6627639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7"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4285592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4661712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ub, header, bullets">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601928" y="2427290"/>
            <a:ext cx="10984706" cy="345529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7"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1"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3" name="Content Placeholder 2">
            <a:extLst>
              <a:ext uri="{FF2B5EF4-FFF2-40B4-BE49-F238E27FC236}">
                <a16:creationId xmlns:a16="http://schemas.microsoft.com/office/drawing/2014/main" id="{00F85C30-66F7-3743-9CB2-2AE5CAE93FB7}"/>
              </a:ext>
            </a:extLst>
          </p:cNvPr>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b="1"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Tree>
    <p:extLst>
      <p:ext uri="{BB962C8B-B14F-4D97-AF65-F5344CB8AC3E}">
        <p14:creationId xmlns:p14="http://schemas.microsoft.com/office/powerpoint/2010/main" val="411657099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15"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6"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4773799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01182" y="1712916"/>
            <a:ext cx="5405918"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Content Placeholder 11"/>
          <p:cNvSpPr>
            <a:spLocks noGrp="1"/>
          </p:cNvSpPr>
          <p:nvPr>
            <p:ph sz="quarter" idx="15" hasCustomPrompt="1"/>
          </p:nvPr>
        </p:nvSpPr>
        <p:spPr>
          <a:xfrm>
            <a:off x="6185647" y="1712914"/>
            <a:ext cx="5401733" cy="4169675"/>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333">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45549862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ub, RIGHT 2/3">
    <p:bg>
      <p:bgPr>
        <a:solidFill>
          <a:schemeClr val="bg1"/>
        </a:solidFill>
        <a:effectLst/>
      </p:bgPr>
    </p:bg>
    <p:spTree>
      <p:nvGrpSpPr>
        <p:cNvPr id="1" name=""/>
        <p:cNvGrpSpPr/>
        <p:nvPr/>
      </p:nvGrpSpPr>
      <p:grpSpPr>
        <a:xfrm>
          <a:off x="0" y="0"/>
          <a:ext cx="0" cy="0"/>
          <a:chOff x="0" y="0"/>
          <a:chExt cx="0" cy="0"/>
        </a:xfrm>
      </p:grpSpPr>
      <p:sp>
        <p:nvSpPr>
          <p:cNvPr id="17" name="Content Placeholder 11"/>
          <p:cNvSpPr>
            <a:spLocks noGrp="1"/>
          </p:cNvSpPr>
          <p:nvPr>
            <p:ph sz="quarter" idx="26" hasCustomPrompt="1"/>
          </p:nvPr>
        </p:nvSpPr>
        <p:spPr>
          <a:xfrm>
            <a:off x="4338918" y="1684692"/>
            <a:ext cx="7247715" cy="4197897"/>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5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8" name="Text Placeholder 7"/>
          <p:cNvSpPr>
            <a:spLocks noGrp="1"/>
          </p:cNvSpPr>
          <p:nvPr>
            <p:ph type="body" sz="quarter" idx="27" hasCustomPrompt="1"/>
          </p:nvPr>
        </p:nvSpPr>
        <p:spPr>
          <a:xfrm>
            <a:off x="601928" y="1712916"/>
            <a:ext cx="35128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9"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6703559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title, sub, dark blue">
    <p:bg>
      <p:bgPr>
        <a:solidFill>
          <a:schemeClr val="accent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83243884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184900" y="1712916"/>
            <a:ext cx="540173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1" name="Content Placeholder 11"/>
          <p:cNvSpPr>
            <a:spLocks noGrp="1"/>
          </p:cNvSpPr>
          <p:nvPr>
            <p:ph sz="quarter" idx="15" hasCustomPrompt="1"/>
          </p:nvPr>
        </p:nvSpPr>
        <p:spPr>
          <a:xfrm>
            <a:off x="601928" y="1712914"/>
            <a:ext cx="54051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24819173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hasCustomPrompt="1"/>
          </p:nvPr>
        </p:nvSpPr>
        <p:spPr>
          <a:xfrm>
            <a:off x="4341285"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C9A1F1E9-BC34-AE4D-A421-3E120F7C0A1A}"/>
              </a:ext>
            </a:extLst>
          </p:cNvPr>
          <p:cNvSpPr>
            <a:spLocks noGrp="1"/>
          </p:cNvSpPr>
          <p:nvPr>
            <p:ph sz="quarter" idx="19" hasCustomPrompt="1"/>
          </p:nvPr>
        </p:nvSpPr>
        <p:spPr>
          <a:xfrm>
            <a:off x="609727"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9" name="Content Placeholder 11">
            <a:extLst>
              <a:ext uri="{FF2B5EF4-FFF2-40B4-BE49-F238E27FC236}">
                <a16:creationId xmlns:a16="http://schemas.microsoft.com/office/drawing/2014/main" id="{C8C59A55-E7A7-874F-A4B9-BD06E1F80E69}"/>
              </a:ext>
            </a:extLst>
          </p:cNvPr>
          <p:cNvSpPr>
            <a:spLocks noGrp="1"/>
          </p:cNvSpPr>
          <p:nvPr>
            <p:ph sz="quarter" idx="20" hasCustomPrompt="1"/>
          </p:nvPr>
        </p:nvSpPr>
        <p:spPr>
          <a:xfrm>
            <a:off x="8072840"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162465457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9" name="Text Placeholder 8"/>
          <p:cNvSpPr>
            <a:spLocks noGrp="1"/>
          </p:cNvSpPr>
          <p:nvPr>
            <p:ph type="body" sz="quarter" idx="22"/>
          </p:nvPr>
        </p:nvSpPr>
        <p:spPr>
          <a:xfrm>
            <a:off x="604750" y="1680827"/>
            <a:ext cx="3508199" cy="433917"/>
          </a:xfrm>
          <a:solidFill>
            <a:srgbClr val="FFFFFF"/>
          </a:solidFill>
        </p:spPr>
        <p:txBody>
          <a:bodyPr anchor="ctr"/>
          <a:lstStyle>
            <a:lvl1pPr marL="91278" indent="0">
              <a:buNone/>
              <a:defRPr sz="1667" b="1">
                <a:solidFill>
                  <a:schemeClr val="accent2"/>
                </a:solidFill>
              </a:defRPr>
            </a:lvl1pPr>
          </a:lstStyle>
          <a:p>
            <a:pPr lvl="0"/>
            <a:r>
              <a:rPr lang="en-US"/>
              <a:t>Edit Master text styles</a:t>
            </a:r>
          </a:p>
        </p:txBody>
      </p:sp>
      <p:sp>
        <p:nvSpPr>
          <p:cNvPr id="19" name="Text Placeholder 8"/>
          <p:cNvSpPr>
            <a:spLocks noGrp="1"/>
          </p:cNvSpPr>
          <p:nvPr>
            <p:ph type="body" sz="quarter" idx="23"/>
          </p:nvPr>
        </p:nvSpPr>
        <p:spPr>
          <a:xfrm>
            <a:off x="4344117" y="1680827"/>
            <a:ext cx="3508199" cy="433917"/>
          </a:xfrm>
          <a:solidFill>
            <a:srgbClr val="FFFFFF"/>
          </a:solidFill>
        </p:spPr>
        <p:txBody>
          <a:bodyPr anchor="ctr"/>
          <a:lstStyle>
            <a:lvl1pPr marL="91278" indent="0">
              <a:buNone/>
              <a:defRPr sz="1667" b="1">
                <a:solidFill>
                  <a:schemeClr val="accent3"/>
                </a:solidFill>
              </a:defRPr>
            </a:lvl1pPr>
          </a:lstStyle>
          <a:p>
            <a:pPr lvl="0"/>
            <a:r>
              <a:rPr lang="en-US"/>
              <a:t>Edit Master text styles</a:t>
            </a:r>
          </a:p>
        </p:txBody>
      </p:sp>
      <p:sp>
        <p:nvSpPr>
          <p:cNvPr id="20" name="Text Placeholder 8"/>
          <p:cNvSpPr>
            <a:spLocks noGrp="1"/>
          </p:cNvSpPr>
          <p:nvPr>
            <p:ph type="body" sz="quarter" idx="24"/>
          </p:nvPr>
        </p:nvSpPr>
        <p:spPr>
          <a:xfrm>
            <a:off x="8073405" y="1680827"/>
            <a:ext cx="3517625" cy="433917"/>
          </a:xfrm>
          <a:solidFill>
            <a:srgbClr val="FFFFFF"/>
          </a:solidFill>
        </p:spPr>
        <p:txBody>
          <a:bodyPr anchor="ctr"/>
          <a:lstStyle>
            <a:lvl1pPr marL="91278" indent="0">
              <a:buNone/>
              <a:defRPr sz="1667" b="1">
                <a:solidFill>
                  <a:schemeClr val="accent1"/>
                </a:solidFill>
              </a:defRPr>
            </a:lvl1pPr>
          </a:lstStyle>
          <a:p>
            <a:pPr lvl="0"/>
            <a:r>
              <a:rPr lang="en-US"/>
              <a:t>Edit Master text styles</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21" name="Text Placeholder 4"/>
          <p:cNvSpPr>
            <a:spLocks noGrp="1"/>
          </p:cNvSpPr>
          <p:nvPr>
            <p:ph type="body" sz="quarter" idx="25"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1CC18CFF-4BF3-CA4E-8F95-D701F0CCFA87}"/>
              </a:ext>
            </a:extLst>
          </p:cNvPr>
          <p:cNvSpPr>
            <a:spLocks noGrp="1"/>
          </p:cNvSpPr>
          <p:nvPr>
            <p:ph sz="quarter" idx="15" hasCustomPrompt="1"/>
          </p:nvPr>
        </p:nvSpPr>
        <p:spPr>
          <a:xfrm>
            <a:off x="4341285"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2" name="Content Placeholder 11">
            <a:extLst>
              <a:ext uri="{FF2B5EF4-FFF2-40B4-BE49-F238E27FC236}">
                <a16:creationId xmlns:a16="http://schemas.microsoft.com/office/drawing/2014/main" id="{896B4205-B62E-3242-8289-60E7F9493C23}"/>
              </a:ext>
            </a:extLst>
          </p:cNvPr>
          <p:cNvSpPr>
            <a:spLocks noGrp="1"/>
          </p:cNvSpPr>
          <p:nvPr>
            <p:ph sz="quarter" idx="19" hasCustomPrompt="1"/>
          </p:nvPr>
        </p:nvSpPr>
        <p:spPr>
          <a:xfrm>
            <a:off x="609727"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3" name="Content Placeholder 11">
            <a:extLst>
              <a:ext uri="{FF2B5EF4-FFF2-40B4-BE49-F238E27FC236}">
                <a16:creationId xmlns:a16="http://schemas.microsoft.com/office/drawing/2014/main" id="{DFC91DCB-4C78-934E-A38D-005F54B99929}"/>
              </a:ext>
            </a:extLst>
          </p:cNvPr>
          <p:cNvSpPr>
            <a:spLocks noGrp="1"/>
          </p:cNvSpPr>
          <p:nvPr>
            <p:ph sz="quarter" idx="20" hasCustomPrompt="1"/>
          </p:nvPr>
        </p:nvSpPr>
        <p:spPr>
          <a:xfrm>
            <a:off x="8072840"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271656800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ub, columns with gray">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90FB0FE-F0CC-AA4A-81DA-DA835B18EB89}"/>
              </a:ext>
            </a:extLst>
          </p:cNvPr>
          <p:cNvSpPr/>
          <p:nvPr userDrawn="1"/>
        </p:nvSpPr>
        <p:spPr bwMode="auto">
          <a:xfrm>
            <a:off x="3400659"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5" name="Rectangle 34">
            <a:extLst>
              <a:ext uri="{FF2B5EF4-FFF2-40B4-BE49-F238E27FC236}">
                <a16:creationId xmlns:a16="http://schemas.microsoft.com/office/drawing/2014/main" id="{75788D05-BFDE-8C45-A493-0514858FA40B}"/>
              </a:ext>
            </a:extLst>
          </p:cNvPr>
          <p:cNvSpPr/>
          <p:nvPr userDrawn="1"/>
        </p:nvSpPr>
        <p:spPr bwMode="auto">
          <a:xfrm>
            <a:off x="620018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6" name="Rectangle 35">
            <a:extLst>
              <a:ext uri="{FF2B5EF4-FFF2-40B4-BE49-F238E27FC236}">
                <a16:creationId xmlns:a16="http://schemas.microsoft.com/office/drawing/2014/main" id="{27AC26E4-F3EC-BA40-A96F-1C717DEC44A2}"/>
              </a:ext>
            </a:extLst>
          </p:cNvPr>
          <p:cNvSpPr/>
          <p:nvPr userDrawn="1"/>
        </p:nvSpPr>
        <p:spPr bwMode="auto">
          <a:xfrm>
            <a:off x="8999710"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1" name="Rectangle 10">
            <a:extLst>
              <a:ext uri="{FF2B5EF4-FFF2-40B4-BE49-F238E27FC236}">
                <a16:creationId xmlns:a16="http://schemas.microsoft.com/office/drawing/2014/main" id="{8A5C2628-E7D0-5D45-A753-973416732472}"/>
              </a:ext>
            </a:extLst>
          </p:cNvPr>
          <p:cNvSpPr/>
          <p:nvPr userDrawn="1"/>
        </p:nvSpPr>
        <p:spPr bwMode="auto">
          <a:xfrm>
            <a:off x="60113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26" name="Text Placeholder 3">
            <a:extLst>
              <a:ext uri="{FF2B5EF4-FFF2-40B4-BE49-F238E27FC236}">
                <a16:creationId xmlns:a16="http://schemas.microsoft.com/office/drawing/2014/main" id="{899467D2-263C-9844-A3F2-DC4A0FBE5FFD}"/>
              </a:ext>
            </a:extLst>
          </p:cNvPr>
          <p:cNvSpPr>
            <a:spLocks noGrp="1"/>
          </p:cNvSpPr>
          <p:nvPr>
            <p:ph type="body" sz="quarter" idx="20"/>
          </p:nvPr>
        </p:nvSpPr>
        <p:spPr>
          <a:xfrm>
            <a:off x="600605"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7" name="Text Placeholder 3">
            <a:extLst>
              <a:ext uri="{FF2B5EF4-FFF2-40B4-BE49-F238E27FC236}">
                <a16:creationId xmlns:a16="http://schemas.microsoft.com/office/drawing/2014/main" id="{73A2A411-8255-B046-BC54-607C838EDE32}"/>
              </a:ext>
            </a:extLst>
          </p:cNvPr>
          <p:cNvSpPr>
            <a:spLocks noGrp="1"/>
          </p:cNvSpPr>
          <p:nvPr>
            <p:ph type="body" sz="quarter" idx="21"/>
          </p:nvPr>
        </p:nvSpPr>
        <p:spPr>
          <a:xfrm>
            <a:off x="3382791"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8" name="Text Placeholder 3">
            <a:extLst>
              <a:ext uri="{FF2B5EF4-FFF2-40B4-BE49-F238E27FC236}">
                <a16:creationId xmlns:a16="http://schemas.microsoft.com/office/drawing/2014/main" id="{E18C0554-2395-124D-8BB5-443C621968F6}"/>
              </a:ext>
            </a:extLst>
          </p:cNvPr>
          <p:cNvSpPr>
            <a:spLocks noGrp="1"/>
          </p:cNvSpPr>
          <p:nvPr>
            <p:ph type="body" sz="quarter" idx="22"/>
          </p:nvPr>
        </p:nvSpPr>
        <p:spPr>
          <a:xfrm>
            <a:off x="6182699"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9" name="Text Placeholder 3">
            <a:extLst>
              <a:ext uri="{FF2B5EF4-FFF2-40B4-BE49-F238E27FC236}">
                <a16:creationId xmlns:a16="http://schemas.microsoft.com/office/drawing/2014/main" id="{F920E33B-FF66-494B-A7B3-D3B53F808E70}"/>
              </a:ext>
            </a:extLst>
          </p:cNvPr>
          <p:cNvSpPr>
            <a:spLocks noGrp="1"/>
          </p:cNvSpPr>
          <p:nvPr>
            <p:ph type="body" sz="quarter" idx="23"/>
          </p:nvPr>
        </p:nvSpPr>
        <p:spPr>
          <a:xfrm>
            <a:off x="8982606"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30" name="Text Placeholder 3">
            <a:extLst>
              <a:ext uri="{FF2B5EF4-FFF2-40B4-BE49-F238E27FC236}">
                <a16:creationId xmlns:a16="http://schemas.microsoft.com/office/drawing/2014/main" id="{868A2EEF-9D71-6C4B-842E-397914F95301}"/>
              </a:ext>
            </a:extLst>
          </p:cNvPr>
          <p:cNvSpPr>
            <a:spLocks noGrp="1"/>
          </p:cNvSpPr>
          <p:nvPr>
            <p:ph type="body" sz="quarter" idx="24" hasCustomPrompt="1"/>
          </p:nvPr>
        </p:nvSpPr>
        <p:spPr>
          <a:xfrm>
            <a:off x="600605"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1" name="Text Placeholder 3">
            <a:extLst>
              <a:ext uri="{FF2B5EF4-FFF2-40B4-BE49-F238E27FC236}">
                <a16:creationId xmlns:a16="http://schemas.microsoft.com/office/drawing/2014/main" id="{EC1B0A33-C75F-A84A-9C94-DDF318350C5E}"/>
              </a:ext>
            </a:extLst>
          </p:cNvPr>
          <p:cNvSpPr>
            <a:spLocks noGrp="1"/>
          </p:cNvSpPr>
          <p:nvPr>
            <p:ph type="body" sz="quarter" idx="25" hasCustomPrompt="1"/>
          </p:nvPr>
        </p:nvSpPr>
        <p:spPr>
          <a:xfrm>
            <a:off x="3382791"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2" name="Text Placeholder 3">
            <a:extLst>
              <a:ext uri="{FF2B5EF4-FFF2-40B4-BE49-F238E27FC236}">
                <a16:creationId xmlns:a16="http://schemas.microsoft.com/office/drawing/2014/main" id="{01FCACC1-472A-6D46-AA4B-A36F6D240D41}"/>
              </a:ext>
            </a:extLst>
          </p:cNvPr>
          <p:cNvSpPr>
            <a:spLocks noGrp="1"/>
          </p:cNvSpPr>
          <p:nvPr>
            <p:ph type="body" sz="quarter" idx="26" hasCustomPrompt="1"/>
          </p:nvPr>
        </p:nvSpPr>
        <p:spPr>
          <a:xfrm>
            <a:off x="6182699"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3" name="Text Placeholder 3">
            <a:extLst>
              <a:ext uri="{FF2B5EF4-FFF2-40B4-BE49-F238E27FC236}">
                <a16:creationId xmlns:a16="http://schemas.microsoft.com/office/drawing/2014/main" id="{78AB612F-6DE8-BF4B-BC23-89C20D162C71}"/>
              </a:ext>
            </a:extLst>
          </p:cNvPr>
          <p:cNvSpPr>
            <a:spLocks noGrp="1"/>
          </p:cNvSpPr>
          <p:nvPr>
            <p:ph type="body" sz="quarter" idx="27" hasCustomPrompt="1"/>
          </p:nvPr>
        </p:nvSpPr>
        <p:spPr>
          <a:xfrm>
            <a:off x="8982606"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Tree>
    <p:extLst>
      <p:ext uri="{BB962C8B-B14F-4D97-AF65-F5344CB8AC3E}">
        <p14:creationId xmlns:p14="http://schemas.microsoft.com/office/powerpoint/2010/main" val="14047256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ull image with border">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B33D9BB-A739-E044-9D7E-C73E8B18A22F}"/>
              </a:ext>
            </a:extLst>
          </p:cNvPr>
          <p:cNvSpPr>
            <a:spLocks noGrp="1"/>
          </p:cNvSpPr>
          <p:nvPr>
            <p:ph type="pic" sz="quarter" idx="18" hasCustomPrompt="1"/>
          </p:nvPr>
        </p:nvSpPr>
        <p:spPr>
          <a:xfrm>
            <a:off x="576610" y="559594"/>
            <a:ext cx="11038781" cy="5494073"/>
          </a:xfrm>
          <a:solidFill>
            <a:schemeClr val="bg1">
              <a:lumMod val="75000"/>
            </a:schemeClr>
          </a:solidFill>
        </p:spPr>
        <p:txBody>
          <a:bodyPr anchor="ctr" anchorCtr="0"/>
          <a:lstStyle>
            <a:lvl1pPr marL="0" indent="0" algn="ctr">
              <a:buNone/>
              <a:defRPr/>
            </a:lvl1pPr>
          </a:lstStyle>
          <a:p>
            <a:r>
              <a:rPr lang="en-US"/>
              <a:t>Picture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29827414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latin typeface="Verdana" charset="0"/>
                <a:ea typeface="Verdana" charset="0"/>
                <a:cs typeface="Verdana" charset="0"/>
              </a:defRPr>
            </a:lvl1pPr>
          </a:lstStyle>
          <a:p>
            <a:r>
              <a:rPr lang="en-US"/>
              <a:t>Full Bleed Image</a:t>
            </a:r>
          </a:p>
          <a:p>
            <a:endParaRPr lang="en-US"/>
          </a:p>
          <a:p>
            <a:r>
              <a:rPr lang="en-US"/>
              <a:t>No Copy</a:t>
            </a:r>
          </a:p>
        </p:txBody>
      </p:sp>
      <p:sp>
        <p:nvSpPr>
          <p:cNvPr id="6" name="Text Placeholder 5"/>
          <p:cNvSpPr>
            <a:spLocks noGrp="1"/>
          </p:cNvSpPr>
          <p:nvPr>
            <p:ph type="body" sz="quarter" idx="10"/>
          </p:nvPr>
        </p:nvSpPr>
        <p:spPr>
          <a:xfrm>
            <a:off x="605370" y="5694564"/>
            <a:ext cx="10981265"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b="1" dirty="0" smtClean="0">
                <a:solidFill>
                  <a:schemeClr val="bg1"/>
                </a:solidFill>
                <a:latin typeface="Verdana" charset="0"/>
                <a:ea typeface="Verdana" charset="0"/>
                <a:cs typeface="Verdana"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12" name="Text Placeholder 11"/>
          <p:cNvSpPr>
            <a:spLocks noGrp="1"/>
          </p:cNvSpPr>
          <p:nvPr>
            <p:ph type="body" sz="quarter" idx="12"/>
          </p:nvPr>
        </p:nvSpPr>
        <p:spPr>
          <a:xfrm>
            <a:off x="605370" y="6055668"/>
            <a:ext cx="10981265" cy="230832"/>
          </a:xfrm>
        </p:spPr>
        <p:txBody>
          <a:bodyPr wrap="square" anchor="b" anchorCtr="0">
            <a:spAutoFit/>
          </a:bodyPr>
          <a:lstStyle>
            <a:lvl1pPr algn="l">
              <a:lnSpc>
                <a:spcPct val="100000"/>
              </a:lnSpc>
              <a:spcBef>
                <a:spcPts val="0"/>
              </a:spcBef>
              <a:buNone/>
              <a:defRPr sz="1500">
                <a:solidFill>
                  <a:schemeClr val="bg1"/>
                </a:solidFill>
                <a:latin typeface="Verdana" charset="0"/>
                <a:ea typeface="Verdana" charset="0"/>
                <a:cs typeface="Verdana" charset="0"/>
              </a:defRPr>
            </a:lvl1pPr>
            <a:lvl2pPr>
              <a:buNone/>
              <a:defRPr/>
            </a:lvl2pPr>
            <a:lvl3pPr>
              <a:buNone/>
              <a:defRPr/>
            </a:lvl3pPr>
            <a:lvl4pPr>
              <a:buNone/>
              <a:defRPr/>
            </a:lvl4pPr>
            <a:lvl5pPr>
              <a:buNone/>
              <a:defRPr/>
            </a:lvl5pPr>
          </a:lstStyle>
          <a:p>
            <a:pPr lvl="0"/>
            <a:r>
              <a:rPr lang="en-US"/>
              <a:t>Edit Master text styles</a:t>
            </a:r>
          </a:p>
        </p:txBody>
      </p:sp>
    </p:spTree>
    <p:extLst>
      <p:ext uri="{BB962C8B-B14F-4D97-AF65-F5344CB8AC3E}">
        <p14:creationId xmlns:p14="http://schemas.microsoft.com/office/powerpoint/2010/main" val="43409509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99158426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dark blue">
    <p:bg>
      <p:bgPr>
        <a:solidFill>
          <a:schemeClr val="accent2"/>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53407512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quote or statement, green">
    <p:bg>
      <p:bgPr>
        <a:solidFill>
          <a:schemeClr val="accent4"/>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37755571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838705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title, green">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69240360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50609D-C397-C648-8C8D-8E0A869AC56F}"/>
              </a:ext>
            </a:extLst>
          </p:cNvPr>
          <p:cNvPicPr>
            <a:picLocks noChangeAspect="1"/>
          </p:cNvPicPr>
          <p:nvPr userDrawn="1"/>
        </p:nvPicPr>
        <p:blipFill>
          <a:blip r:embed="rId2"/>
          <a:stretch>
            <a:fillRect/>
          </a:stretch>
        </p:blipFill>
        <p:spPr>
          <a:xfrm>
            <a:off x="2631440" y="2332340"/>
            <a:ext cx="6929120" cy="2200299"/>
          </a:xfrm>
          <a:prstGeom prst="rect">
            <a:avLst/>
          </a:prstGeom>
        </p:spPr>
      </p:pic>
    </p:spTree>
    <p:extLst>
      <p:ext uri="{BB962C8B-B14F-4D97-AF65-F5344CB8AC3E}">
        <p14:creationId xmlns:p14="http://schemas.microsoft.com/office/powerpoint/2010/main" val="200581428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AA5F-AA1D-4C51-A6B5-F7E8571F3BC9}"/>
              </a:ext>
            </a:extLst>
          </p:cNvPr>
          <p:cNvSpPr>
            <a:spLocks noGrp="1"/>
          </p:cNvSpPr>
          <p:nvPr>
            <p:ph type="ctrTitle"/>
          </p:nvPr>
        </p:nvSpPr>
        <p:spPr>
          <a:xfrm>
            <a:off x="1524000" y="1847970"/>
            <a:ext cx="9144000" cy="166199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5D637B-C17E-4CFD-8D65-F771C7520D7B}"/>
              </a:ext>
            </a:extLst>
          </p:cNvPr>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30E58D-60AE-4FB1-A0A4-AB613FD1907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E070AA1-033D-49FC-873A-E26B3A2C78DE}"/>
              </a:ext>
            </a:extLst>
          </p:cNvPr>
          <p:cNvSpPr>
            <a:spLocks noGrp="1"/>
          </p:cNvSpPr>
          <p:nvPr>
            <p:ph type="ftr" sz="quarter" idx="11"/>
          </p:nvPr>
        </p:nvSpPr>
        <p:spPr/>
        <p:txBody>
          <a:bodyPr/>
          <a:lstStyle/>
          <a:p>
            <a:r>
              <a:rPr lang="en-US"/>
              <a:t>Slide legal disclaimer goes here if required  Slide footer goes here if required</a:t>
            </a:r>
          </a:p>
        </p:txBody>
      </p:sp>
      <p:sp>
        <p:nvSpPr>
          <p:cNvPr id="6" name="Slide Number Placeholder 5">
            <a:extLst>
              <a:ext uri="{FF2B5EF4-FFF2-40B4-BE49-F238E27FC236}">
                <a16:creationId xmlns:a16="http://schemas.microsoft.com/office/drawing/2014/main" id="{DBE1A8A3-4C17-4E3F-AEF2-0FF831AAC979}"/>
              </a:ext>
            </a:extLst>
          </p:cNvPr>
          <p:cNvSpPr>
            <a:spLocks noGrp="1"/>
          </p:cNvSpPr>
          <p:nvPr>
            <p:ph type="sldNum" sz="quarter" idx="12"/>
          </p:nvPr>
        </p:nvSpPr>
        <p:spPr/>
        <p:txBody>
          <a:bodyPr/>
          <a:lstStyle/>
          <a:p>
            <a:fld id="{19C4672D-1977-48C9-B1D2-428C5A7C17C0}" type="slidenum">
              <a:rPr lang="en-US" smtClean="0"/>
              <a:t>‹#›</a:t>
            </a:fld>
            <a:endParaRPr lang="en-US"/>
          </a:p>
        </p:txBody>
      </p:sp>
    </p:spTree>
    <p:extLst>
      <p:ext uri="{BB962C8B-B14F-4D97-AF65-F5344CB8AC3E}">
        <p14:creationId xmlns:p14="http://schemas.microsoft.com/office/powerpoint/2010/main" val="5731511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6" y="262670"/>
            <a:ext cx="8676632" cy="3930563"/>
          </a:xfrm>
        </p:spPr>
        <p:txBody>
          <a:bodyPr anchor="t">
            <a:normAutofit/>
          </a:bodyPr>
          <a:lstStyle>
            <a:lvl1pPr algn="l">
              <a:lnSpc>
                <a:spcPct val="80000"/>
              </a:lnSpc>
              <a:defRPr sz="10500" b="0" i="0" spc="0" baseline="0">
                <a:solidFill>
                  <a:schemeClr val="bg1"/>
                </a:solidFill>
                <a:latin typeface="+mj-lt"/>
              </a:defRPr>
            </a:lvl1pPr>
          </a:lstStyle>
          <a:p>
            <a:r>
              <a:rPr lang="en-GB" dirty="0"/>
              <a:t>Longer titles will shrink automatically</a:t>
            </a:r>
          </a:p>
        </p:txBody>
      </p:sp>
      <p:sp>
        <p:nvSpPr>
          <p:cNvPr id="3" name="Graphic 3">
            <a:extLst>
              <a:ext uri="{FF2B5EF4-FFF2-40B4-BE49-F238E27FC236}">
                <a16:creationId xmlns:a16="http://schemas.microsoft.com/office/drawing/2014/main" id="{1B742B80-7D42-6342-D318-238C7A6CC618}"/>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
        <p:nvSpPr>
          <p:cNvPr id="6" name="Subtitle 2">
            <a:extLst>
              <a:ext uri="{FF2B5EF4-FFF2-40B4-BE49-F238E27FC236}">
                <a16:creationId xmlns:a16="http://schemas.microsoft.com/office/drawing/2014/main" id="{342D80B8-9D94-A4FE-A104-C937BDCF8941}"/>
              </a:ext>
            </a:extLst>
          </p:cNvPr>
          <p:cNvSpPr>
            <a:spLocks noGrp="1"/>
          </p:cNvSpPr>
          <p:nvPr>
            <p:ph type="subTitle" idx="1" hasCustomPrompt="1"/>
          </p:nvPr>
        </p:nvSpPr>
        <p:spPr>
          <a:xfrm>
            <a:off x="284806" y="4889500"/>
            <a:ext cx="2795587"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Tree>
    <p:extLst>
      <p:ext uri="{BB962C8B-B14F-4D97-AF65-F5344CB8AC3E}">
        <p14:creationId xmlns:p14="http://schemas.microsoft.com/office/powerpoint/2010/main" val="314763973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Title Slide [Accessible Vers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5" y="261082"/>
            <a:ext cx="8676633" cy="3930563"/>
          </a:xfrm>
        </p:spPr>
        <p:txBody>
          <a:bodyPr anchor="t">
            <a:normAutofit/>
          </a:bodyPr>
          <a:lstStyle>
            <a:lvl1pPr algn="l">
              <a:lnSpc>
                <a:spcPct val="80000"/>
              </a:lnSpc>
              <a:defRPr sz="10500" b="0" i="0" spc="0" baseline="0">
                <a:solidFill>
                  <a:schemeClr val="accent1"/>
                </a:solidFill>
                <a:latin typeface="+mj-lt"/>
              </a:defRPr>
            </a:lvl1pPr>
          </a:lstStyle>
          <a:p>
            <a:r>
              <a:rPr lang="en-GB" dirty="0"/>
              <a:t>Longer titles will shrink automatically</a:t>
            </a:r>
          </a:p>
        </p:txBody>
      </p:sp>
      <p:sp>
        <p:nvSpPr>
          <p:cNvPr id="2" name="Graphic 3">
            <a:extLst>
              <a:ext uri="{FF2B5EF4-FFF2-40B4-BE49-F238E27FC236}">
                <a16:creationId xmlns:a16="http://schemas.microsoft.com/office/drawing/2014/main" id="{451705C3-64AD-B944-7DD9-8FF5ECC05A87}"/>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accent1"/>
          </a:solidFill>
          <a:ln w="25765" cap="flat">
            <a:noFill/>
            <a:prstDash val="solid"/>
            <a:miter/>
          </a:ln>
        </p:spPr>
        <p:txBody>
          <a:bodyPr rtlCol="0" anchor="ctr"/>
          <a:lstStyle/>
          <a:p>
            <a:endParaRPr lang="en-GB"/>
          </a:p>
        </p:txBody>
      </p:sp>
      <p:sp>
        <p:nvSpPr>
          <p:cNvPr id="6" name="Subtitle 2">
            <a:extLst>
              <a:ext uri="{FF2B5EF4-FFF2-40B4-BE49-F238E27FC236}">
                <a16:creationId xmlns:a16="http://schemas.microsoft.com/office/drawing/2014/main" id="{CA32A6B3-A100-17C8-83CF-514F06C3D029}"/>
              </a:ext>
            </a:extLst>
          </p:cNvPr>
          <p:cNvSpPr>
            <a:spLocks noGrp="1"/>
          </p:cNvSpPr>
          <p:nvPr>
            <p:ph type="subTitle" idx="1" hasCustomPrompt="1"/>
          </p:nvPr>
        </p:nvSpPr>
        <p:spPr>
          <a:xfrm>
            <a:off x="284806" y="4889500"/>
            <a:ext cx="2795587"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Tree>
    <p:extLst>
      <p:ext uri="{BB962C8B-B14F-4D97-AF65-F5344CB8AC3E}">
        <p14:creationId xmlns:p14="http://schemas.microsoft.com/office/powerpoint/2010/main" val="213426291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1_Title Slide with Image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80" y="266955"/>
            <a:ext cx="5734050" cy="3482172"/>
          </a:xfrm>
        </p:spPr>
        <p:txBody>
          <a:bodyPr wrap="square" anchor="t">
            <a:normAutofit/>
          </a:bodyPr>
          <a:lstStyle>
            <a:lvl1pPr algn="l">
              <a:lnSpc>
                <a:spcPct val="80000"/>
              </a:lnSpc>
              <a:defRPr sz="7000" b="0" i="0" spc="0" baseline="0">
                <a:solidFill>
                  <a:schemeClr val="bg1"/>
                </a:solidFill>
                <a:latin typeface="+mj-lt"/>
              </a:defRPr>
            </a:lvl1pPr>
          </a:lstStyle>
          <a:p>
            <a:r>
              <a:rPr lang="en-GB" dirty="0"/>
              <a:t>Longer titles will shrink automatically</a:t>
            </a:r>
            <a:br>
              <a:rPr lang="en-GB" dirty="0"/>
            </a:br>
            <a:endParaRPr lang="en-GB" dirty="0"/>
          </a:p>
        </p:txBody>
      </p:sp>
      <p:sp>
        <p:nvSpPr>
          <p:cNvPr id="3" name="Graphic 3">
            <a:extLst>
              <a:ext uri="{FF2B5EF4-FFF2-40B4-BE49-F238E27FC236}">
                <a16:creationId xmlns:a16="http://schemas.microsoft.com/office/drawing/2014/main" id="{8846FEA3-8BCF-771B-66A3-DF7EC0E13638}"/>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2795587"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
        <p:nvSpPr>
          <p:cNvPr id="11" name="Picture Placeholder 3">
            <a:extLst>
              <a:ext uri="{FF2B5EF4-FFF2-40B4-BE49-F238E27FC236}">
                <a16:creationId xmlns:a16="http://schemas.microsoft.com/office/drawing/2014/main" id="{E1BD3F77-9A53-CD01-DCF8-3C90891AE6D0}"/>
              </a:ext>
            </a:extLst>
          </p:cNvPr>
          <p:cNvSpPr>
            <a:spLocks noGrp="1"/>
          </p:cNvSpPr>
          <p:nvPr>
            <p:ph type="pic" sz="quarter" idx="11" hasCustomPrompt="1"/>
          </p:nvPr>
        </p:nvSpPr>
        <p:spPr>
          <a:xfrm>
            <a:off x="6562381" y="0"/>
            <a:ext cx="5629619"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Tree>
    <p:extLst>
      <p:ext uri="{BB962C8B-B14F-4D97-AF65-F5344CB8AC3E}">
        <p14:creationId xmlns:p14="http://schemas.microsoft.com/office/powerpoint/2010/main" val="281625979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1_Title Slide with Panel Images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79" y="266955"/>
            <a:ext cx="8518155" cy="2946145"/>
          </a:xfrm>
        </p:spPr>
        <p:txBody>
          <a:bodyPr wrap="square" anchor="t">
            <a:normAutofit/>
          </a:bodyPr>
          <a:lstStyle>
            <a:lvl1pPr algn="l">
              <a:lnSpc>
                <a:spcPct val="80000"/>
              </a:lnSpc>
              <a:defRPr sz="7000" b="0" i="0" spc="0" baseline="0">
                <a:solidFill>
                  <a:schemeClr val="bg1"/>
                </a:solidFill>
                <a:latin typeface="+mj-lt"/>
              </a:defRPr>
            </a:lvl1pPr>
          </a:lstStyle>
          <a:p>
            <a:r>
              <a:rPr lang="en-GB" dirty="0"/>
              <a:t>Longer titles will shrink automatically</a:t>
            </a:r>
            <a:br>
              <a:rPr lang="en-GB" dirty="0"/>
            </a:br>
            <a:endParaRPr lang="en-GB" dirty="0"/>
          </a:p>
        </p:txBody>
      </p:sp>
      <p:sp>
        <p:nvSpPr>
          <p:cNvPr id="3" name="Graphic 3">
            <a:extLst>
              <a:ext uri="{FF2B5EF4-FFF2-40B4-BE49-F238E27FC236}">
                <a16:creationId xmlns:a16="http://schemas.microsoft.com/office/drawing/2014/main" id="{8846FEA3-8BCF-771B-66A3-DF7EC0E13638}"/>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2795587"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
        <p:nvSpPr>
          <p:cNvPr id="5" name="Picture Placeholder 3">
            <a:extLst>
              <a:ext uri="{FF2B5EF4-FFF2-40B4-BE49-F238E27FC236}">
                <a16:creationId xmlns:a16="http://schemas.microsoft.com/office/drawing/2014/main" id="{12805BBD-74C7-DA61-6F6B-3B684DEF9D0F}"/>
              </a:ext>
            </a:extLst>
          </p:cNvPr>
          <p:cNvSpPr txBox="1">
            <a:spLocks/>
          </p:cNvSpPr>
          <p:nvPr/>
        </p:nvSpPr>
        <p:spPr>
          <a:xfrm>
            <a:off x="9150578" y="1"/>
            <a:ext cx="3041422" cy="3428999"/>
          </a:xfrm>
          <a:prstGeom prst="rect">
            <a:avLst/>
          </a:prstGeom>
          <a:solidFill>
            <a:srgbClr val="F6F3F2"/>
          </a:solidFill>
        </p:spPr>
        <p:txBody>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lang="en-US" sz="1800" b="0" i="0" kern="1200" dirty="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a:defRPr/>
            </a:pPr>
            <a:r>
              <a:rPr lang="en-US"/>
              <a:t>Click the icon to add a photo or illustration.</a:t>
            </a:r>
          </a:p>
        </p:txBody>
      </p:sp>
      <p:sp>
        <p:nvSpPr>
          <p:cNvPr id="6" name="Picture Placeholder 3">
            <a:extLst>
              <a:ext uri="{FF2B5EF4-FFF2-40B4-BE49-F238E27FC236}">
                <a16:creationId xmlns:a16="http://schemas.microsoft.com/office/drawing/2014/main" id="{1CA0C032-7A97-1BEF-7516-760655826D94}"/>
              </a:ext>
            </a:extLst>
          </p:cNvPr>
          <p:cNvSpPr txBox="1">
            <a:spLocks/>
          </p:cNvSpPr>
          <p:nvPr/>
        </p:nvSpPr>
        <p:spPr>
          <a:xfrm>
            <a:off x="5083403" y="3429000"/>
            <a:ext cx="3041422" cy="2479675"/>
          </a:xfrm>
          <a:prstGeom prst="rect">
            <a:avLst/>
          </a:prstGeom>
          <a:solidFill>
            <a:srgbClr val="F6F3F2"/>
          </a:solidFill>
        </p:spPr>
        <p:txBody>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lang="en-US" sz="1800" b="0" i="0" kern="1200" dirty="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a:defRPr/>
            </a:pPr>
            <a:r>
              <a:rPr lang="en-US"/>
              <a:t>Click the icon to add a photo or illustration.</a:t>
            </a:r>
          </a:p>
        </p:txBody>
      </p:sp>
    </p:spTree>
    <p:extLst>
      <p:ext uri="{BB962C8B-B14F-4D97-AF65-F5344CB8AC3E}">
        <p14:creationId xmlns:p14="http://schemas.microsoft.com/office/powerpoint/2010/main" val="22342335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Title Slide with Panel Images - Long titles [Accessible Version]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79" y="266955"/>
            <a:ext cx="8518155" cy="2946145"/>
          </a:xfrm>
        </p:spPr>
        <p:txBody>
          <a:bodyPr wrap="square" anchor="t">
            <a:normAutofit/>
          </a:bodyPr>
          <a:lstStyle>
            <a:lvl1pPr algn="l">
              <a:lnSpc>
                <a:spcPct val="80000"/>
              </a:lnSpc>
              <a:defRPr sz="7000" b="0" i="0" spc="0" baseline="0">
                <a:solidFill>
                  <a:schemeClr val="accent1"/>
                </a:solidFill>
                <a:latin typeface="+mj-lt"/>
              </a:defRPr>
            </a:lvl1pPr>
          </a:lstStyle>
          <a:p>
            <a:r>
              <a:rPr lang="en-GB" dirty="0"/>
              <a:t>Longer titles will shrink automatically</a:t>
            </a:r>
            <a:br>
              <a:rPr lang="en-GB" dirty="0"/>
            </a:br>
            <a:endParaRPr lang="en-GB" dirty="0"/>
          </a:p>
        </p:txBody>
      </p:sp>
      <p:sp>
        <p:nvSpPr>
          <p:cNvPr id="3" name="Graphic 3">
            <a:extLst>
              <a:ext uri="{FF2B5EF4-FFF2-40B4-BE49-F238E27FC236}">
                <a16:creationId xmlns:a16="http://schemas.microsoft.com/office/drawing/2014/main" id="{8846FEA3-8BCF-771B-66A3-DF7EC0E13638}"/>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accent1"/>
          </a:solidFill>
          <a:ln w="25765" cap="flat">
            <a:noFill/>
            <a:prstDash val="solid"/>
            <a:miter/>
          </a:ln>
        </p:spPr>
        <p:txBody>
          <a:bodyPr rtlCol="0" anchor="ctr"/>
          <a:lstStyle/>
          <a:p>
            <a:endParaRPr lang="en-GB">
              <a:solidFill>
                <a:schemeClr val="accent1"/>
              </a:solidFill>
            </a:endParaRPr>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2795587"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
        <p:nvSpPr>
          <p:cNvPr id="5" name="Picture Placeholder 3">
            <a:extLst>
              <a:ext uri="{FF2B5EF4-FFF2-40B4-BE49-F238E27FC236}">
                <a16:creationId xmlns:a16="http://schemas.microsoft.com/office/drawing/2014/main" id="{C04121E7-08DD-C793-86E0-65E3A5A388B9}"/>
              </a:ext>
            </a:extLst>
          </p:cNvPr>
          <p:cNvSpPr txBox="1">
            <a:spLocks/>
          </p:cNvSpPr>
          <p:nvPr/>
        </p:nvSpPr>
        <p:spPr>
          <a:xfrm>
            <a:off x="9150578" y="1"/>
            <a:ext cx="3041422" cy="3428999"/>
          </a:xfrm>
          <a:prstGeom prst="rect">
            <a:avLst/>
          </a:prstGeom>
          <a:solidFill>
            <a:srgbClr val="F6F3F2"/>
          </a:solidFill>
        </p:spPr>
        <p:txBody>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lang="en-US" sz="1800" b="0" i="0" kern="1200" dirty="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a:defRPr/>
            </a:pPr>
            <a:r>
              <a:rPr lang="en-US"/>
              <a:t>Click the icon to add a photo or illustration.</a:t>
            </a:r>
          </a:p>
        </p:txBody>
      </p:sp>
      <p:sp>
        <p:nvSpPr>
          <p:cNvPr id="6" name="Picture Placeholder 3">
            <a:extLst>
              <a:ext uri="{FF2B5EF4-FFF2-40B4-BE49-F238E27FC236}">
                <a16:creationId xmlns:a16="http://schemas.microsoft.com/office/drawing/2014/main" id="{44491B2F-D44C-0066-95F1-F250C57C0960}"/>
              </a:ext>
            </a:extLst>
          </p:cNvPr>
          <p:cNvSpPr txBox="1">
            <a:spLocks/>
          </p:cNvSpPr>
          <p:nvPr/>
        </p:nvSpPr>
        <p:spPr>
          <a:xfrm>
            <a:off x="5083403" y="3429000"/>
            <a:ext cx="3041422" cy="2479675"/>
          </a:xfrm>
          <a:prstGeom prst="rect">
            <a:avLst/>
          </a:prstGeom>
          <a:solidFill>
            <a:srgbClr val="F6F3F2"/>
          </a:solidFill>
        </p:spPr>
        <p:txBody>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lang="en-US" sz="1800" b="0" i="0" kern="1200" dirty="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a:defRPr/>
            </a:pPr>
            <a:r>
              <a:rPr lang="en-US"/>
              <a:t>Click the icon to add a photo or illustration.</a:t>
            </a:r>
          </a:p>
        </p:txBody>
      </p:sp>
    </p:spTree>
    <p:extLst>
      <p:ext uri="{BB962C8B-B14F-4D97-AF65-F5344CB8AC3E}">
        <p14:creationId xmlns:p14="http://schemas.microsoft.com/office/powerpoint/2010/main" val="54024266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7338" y="266400"/>
            <a:ext cx="8674100" cy="2770117"/>
          </a:xfrm>
        </p:spPr>
        <p:txBody>
          <a:bodyPr anchor="t">
            <a:normAutofit/>
          </a:bodyPr>
          <a:lstStyle>
            <a:lvl1pPr>
              <a:lnSpc>
                <a:spcPct val="80000"/>
              </a:lnSpc>
              <a:defRPr sz="7400" spc="0" baseline="0">
                <a:solidFill>
                  <a:schemeClr val="tx1"/>
                </a:solidFill>
              </a:defRPr>
            </a:lvl1pPr>
          </a:lstStyle>
          <a:p>
            <a:r>
              <a:rPr lang="en-GB" dirty="0"/>
              <a:t>Click to edit Master title style</a:t>
            </a:r>
            <a:br>
              <a:rPr lang="en-GB" dirty="0"/>
            </a:br>
            <a:endParaRPr lang="en-GB" dirty="0"/>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p>
            <a:fld id="{A5BAB853-D093-4E9B-9C78-6FA41F2B5735}" type="slidenum">
              <a:rPr lang="en-US" smtClean="0"/>
              <a:t>‹#›</a:t>
            </a:fld>
            <a:endParaRPr lang="en-US"/>
          </a:p>
        </p:txBody>
      </p:sp>
    </p:spTree>
    <p:extLst>
      <p:ext uri="{BB962C8B-B14F-4D97-AF65-F5344CB8AC3E}">
        <p14:creationId xmlns:p14="http://schemas.microsoft.com/office/powerpoint/2010/main" val="70870094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1_Section Header Panel 01">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D4FF8C-1D72-E0CF-4605-CF03816DB150}"/>
              </a:ext>
            </a:extLst>
          </p:cNvPr>
          <p:cNvSpPr/>
          <p:nvPr/>
        </p:nvSpPr>
        <p:spPr>
          <a:xfrm>
            <a:off x="9144000" y="2"/>
            <a:ext cx="3048000" cy="2282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7" name="Rectangle 6">
            <a:extLst>
              <a:ext uri="{FF2B5EF4-FFF2-40B4-BE49-F238E27FC236}">
                <a16:creationId xmlns:a16="http://schemas.microsoft.com/office/drawing/2014/main" id="{BB951803-8B14-5893-C6D9-F22E6D29647B}"/>
              </a:ext>
            </a:extLst>
          </p:cNvPr>
          <p:cNvSpPr/>
          <p:nvPr/>
        </p:nvSpPr>
        <p:spPr>
          <a:xfrm>
            <a:off x="0" y="4578308"/>
            <a:ext cx="8089900" cy="2282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3" name="Graphic 6">
            <a:extLst>
              <a:ext uri="{FF2B5EF4-FFF2-40B4-BE49-F238E27FC236}">
                <a16:creationId xmlns:a16="http://schemas.microsoft.com/office/drawing/2014/main" id="{39262F51-FFDD-F16F-770C-491E216BC8CC}"/>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9" name="Title 1">
            <a:extLst>
              <a:ext uri="{FF2B5EF4-FFF2-40B4-BE49-F238E27FC236}">
                <a16:creationId xmlns:a16="http://schemas.microsoft.com/office/drawing/2014/main" id="{41E30424-3D6B-9C32-D056-E12FEE159594}"/>
              </a:ext>
            </a:extLst>
          </p:cNvPr>
          <p:cNvSpPr>
            <a:spLocks noGrp="1"/>
          </p:cNvSpPr>
          <p:nvPr>
            <p:ph type="title"/>
          </p:nvPr>
        </p:nvSpPr>
        <p:spPr>
          <a:xfrm>
            <a:off x="287338" y="266400"/>
            <a:ext cx="7694612" cy="1859099"/>
          </a:xfrm>
        </p:spPr>
        <p:txBody>
          <a:bodyPr anchor="t"/>
          <a:lstStyle>
            <a:lvl1pPr>
              <a:lnSpc>
                <a:spcPct val="80000"/>
              </a:lnSpc>
              <a:defRPr sz="7400" spc="0" baseline="0">
                <a:solidFill>
                  <a:schemeClr val="accent1"/>
                </a:solidFill>
              </a:defRPr>
            </a:lvl1pPr>
          </a:lstStyle>
          <a:p>
            <a:r>
              <a:rPr lang="en-US"/>
              <a:t>Click to edit Master title style</a:t>
            </a:r>
            <a:endParaRPr lang="en-GB" dirty="0"/>
          </a:p>
        </p:txBody>
      </p:sp>
      <p:sp>
        <p:nvSpPr>
          <p:cNvPr id="4" name="Slide Number Placeholder 5">
            <a:extLst>
              <a:ext uri="{FF2B5EF4-FFF2-40B4-BE49-F238E27FC236}">
                <a16:creationId xmlns:a16="http://schemas.microsoft.com/office/drawing/2014/main" id="{FC72F9C5-6F6D-587C-351F-0B5583DF1799}"/>
              </a:ext>
            </a:extLst>
          </p:cNvPr>
          <p:cNvSpPr>
            <a:spLocks noGrp="1"/>
          </p:cNvSpPr>
          <p:nvPr>
            <p:ph type="sldNum" sz="quarter" idx="12"/>
          </p:nvPr>
        </p:nvSpPr>
        <p:spPr>
          <a:xfrm>
            <a:off x="11581942" y="6433878"/>
            <a:ext cx="320674" cy="153463"/>
          </a:xfrm>
        </p:spPr>
        <p:txBody>
          <a:bodyPr/>
          <a:lstStyle/>
          <a:p>
            <a:fld id="{A5BAB853-D093-4E9B-9C78-6FA41F2B5735}" type="slidenum">
              <a:rPr lang="en-US" smtClean="0"/>
              <a:t>‹#›</a:t>
            </a:fld>
            <a:endParaRPr lang="en-US"/>
          </a:p>
        </p:txBody>
      </p:sp>
    </p:spTree>
    <p:extLst>
      <p:ext uri="{BB962C8B-B14F-4D97-AF65-F5344CB8AC3E}">
        <p14:creationId xmlns:p14="http://schemas.microsoft.com/office/powerpoint/2010/main" val="16783816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Header Panel 01">
    <p:bg>
      <p:bgPr>
        <a:solidFill>
          <a:schemeClr val="accent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FFC51-5FDD-DBA1-C803-B017E296ADB6}"/>
              </a:ext>
            </a:extLst>
          </p:cNvPr>
          <p:cNvSpPr/>
          <p:nvPr/>
        </p:nvSpPr>
        <p:spPr>
          <a:xfrm>
            <a:off x="9144000" y="2"/>
            <a:ext cx="3048000" cy="228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0" name="Rectangle 19">
            <a:extLst>
              <a:ext uri="{FF2B5EF4-FFF2-40B4-BE49-F238E27FC236}">
                <a16:creationId xmlns:a16="http://schemas.microsoft.com/office/drawing/2014/main" id="{E6A0B6D5-9FAE-6088-29AE-ECA683A12070}"/>
              </a:ext>
            </a:extLst>
          </p:cNvPr>
          <p:cNvSpPr/>
          <p:nvPr/>
        </p:nvSpPr>
        <p:spPr>
          <a:xfrm>
            <a:off x="0" y="4578308"/>
            <a:ext cx="8089900" cy="228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7338" y="266400"/>
            <a:ext cx="7694612" cy="1859099"/>
          </a:xfrm>
        </p:spPr>
        <p:txBody>
          <a:bodyPr anchor="t"/>
          <a:lstStyle>
            <a:lvl1pPr>
              <a:lnSpc>
                <a:spcPct val="80000"/>
              </a:lnSpc>
              <a:defRPr sz="7400" spc="0" baseline="0">
                <a:solidFill>
                  <a:schemeClr val="bg1"/>
                </a:solidFill>
              </a:defRPr>
            </a:lvl1pPr>
          </a:lstStyle>
          <a:p>
            <a:r>
              <a:rPr lang="en-US"/>
              <a:t>Click to edit Master title style</a:t>
            </a:r>
            <a:endParaRPr lang="en-GB" dirty="0"/>
          </a:p>
        </p:txBody>
      </p:sp>
      <p:sp>
        <p:nvSpPr>
          <p:cNvPr id="18" name="Graphic 6">
            <a:extLst>
              <a:ext uri="{FF2B5EF4-FFF2-40B4-BE49-F238E27FC236}">
                <a16:creationId xmlns:a16="http://schemas.microsoft.com/office/drawing/2014/main" id="{2E30201A-1F36-24A6-C5DA-30B43BDA7568}"/>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accent1"/>
          </a:solidFill>
          <a:ln w="1584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5996C02B-DDD3-6ECC-5C7A-81C542C2CC80}"/>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5BAB853-D093-4E9B-9C78-6FA41F2B5735}" type="slidenum">
              <a:rPr lang="en-US" smtClean="0"/>
              <a:t>‹#›</a:t>
            </a:fld>
            <a:endParaRPr lang="en-US"/>
          </a:p>
        </p:txBody>
      </p:sp>
    </p:spTree>
    <p:extLst>
      <p:ext uri="{BB962C8B-B14F-4D97-AF65-F5344CB8AC3E}">
        <p14:creationId xmlns:p14="http://schemas.microsoft.com/office/powerpoint/2010/main" val="580553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 title, sub, green">
    <p:bg>
      <p:bgPr>
        <a:solidFill>
          <a:schemeClr val="accent4"/>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86318409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Section Header Gray">
    <p:bg>
      <p:bgPr>
        <a:solidFill>
          <a:srgbClr val="5E4F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7338" y="266705"/>
            <a:ext cx="8674100" cy="2770117"/>
          </a:xfrm>
        </p:spPr>
        <p:txBody>
          <a:bodyPr anchor="t">
            <a:normAutofit/>
          </a:bodyPr>
          <a:lstStyle>
            <a:lvl1pPr>
              <a:lnSpc>
                <a:spcPct val="80000"/>
              </a:lnSpc>
              <a:defRPr sz="7400" spc="0" baseline="0">
                <a:solidFill>
                  <a:schemeClr val="bg1"/>
                </a:solidFill>
              </a:defRPr>
            </a:lvl1pPr>
          </a:lstStyle>
          <a:p>
            <a:r>
              <a:rPr lang="en-GB" dirty="0"/>
              <a:t>Click to edit Master title style</a:t>
            </a:r>
            <a:br>
              <a:rPr lang="en-GB" dirty="0"/>
            </a:br>
            <a:endParaRPr lang="en-GB" dirty="0"/>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5BAB853-D093-4E9B-9C78-6FA41F2B5735}" type="slidenum">
              <a:rPr lang="en-US" smtClean="0"/>
              <a:t>‹#›</a:t>
            </a:fld>
            <a:endParaRPr lang="en-US"/>
          </a:p>
        </p:txBody>
      </p:sp>
      <p:sp>
        <p:nvSpPr>
          <p:cNvPr id="3" name="Text Placeholder 31">
            <a:extLst>
              <a:ext uri="{FF2B5EF4-FFF2-40B4-BE49-F238E27FC236}">
                <a16:creationId xmlns:a16="http://schemas.microsoft.com/office/drawing/2014/main" id="{4D4C34F6-671F-EEC0-FEE1-02A18D85B646}"/>
              </a:ext>
            </a:extLst>
          </p:cNvPr>
          <p:cNvSpPr>
            <a:spLocks noGrp="1"/>
          </p:cNvSpPr>
          <p:nvPr>
            <p:ph type="body" sz="quarter" idx="10" hasCustomPrompt="1"/>
          </p:nvPr>
        </p:nvSpPr>
        <p:spPr>
          <a:xfrm>
            <a:off x="287339" y="4389438"/>
            <a:ext cx="5732692" cy="1376362"/>
          </a:xfrm>
        </p:spPr>
        <p:txBody>
          <a:bodyPr anchor="b"/>
          <a:lstStyle>
            <a:lvl1pPr>
              <a:lnSpc>
                <a:spcPct val="100000"/>
              </a:lnSpc>
              <a:spcBef>
                <a:spcPts val="0"/>
              </a:spcBef>
              <a:spcAft>
                <a:spcPts val="0"/>
              </a:spcAft>
              <a:defRPr sz="1400">
                <a:solidFill>
                  <a:schemeClr val="bg1"/>
                </a:solidFill>
              </a:defRPr>
            </a:lvl1pPr>
          </a:lstStyle>
          <a:p>
            <a:r>
              <a:rPr lang="en-US" noProof="0" dirty="0"/>
              <a:t>Supporting details.</a:t>
            </a:r>
            <a:r>
              <a:rPr lang="en-GB" dirty="0"/>
              <a:t> Delete if not required. </a:t>
            </a:r>
            <a:r>
              <a:rPr lang="en-US" noProof="0" dirty="0"/>
              <a:t>Right click on background &gt; Select ‘Format background’ &gt; Select color fill to change color.</a:t>
            </a:r>
          </a:p>
        </p:txBody>
      </p:sp>
      <p:sp>
        <p:nvSpPr>
          <p:cNvPr id="7" name="Graphic 6">
            <a:extLst>
              <a:ext uri="{FF2B5EF4-FFF2-40B4-BE49-F238E27FC236}">
                <a16:creationId xmlns:a16="http://schemas.microsoft.com/office/drawing/2014/main" id="{5A2407DB-5D57-30A3-8C4F-E07C5C9953F3}"/>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4" name="Footer Placeholder 4">
            <a:extLst>
              <a:ext uri="{FF2B5EF4-FFF2-40B4-BE49-F238E27FC236}">
                <a16:creationId xmlns:a16="http://schemas.microsoft.com/office/drawing/2014/main" id="{A83A6692-6756-028A-9F7E-2811210F0747}"/>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79170736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cSld name="Section Header with Full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BED0E8-5F3C-7ED5-6D85-7ADCF623965A}"/>
              </a:ext>
            </a:extLst>
          </p:cNvPr>
          <p:cNvSpPr>
            <a:spLocks noGrp="1"/>
          </p:cNvSpPr>
          <p:nvPr>
            <p:ph type="pic" sz="quarter" idx="13" hasCustomPrompt="1"/>
          </p:nvPr>
        </p:nvSpPr>
        <p:spPr>
          <a:xfrm>
            <a:off x="0" y="0"/>
            <a:ext cx="12192000" cy="6858000"/>
          </a:xfrm>
          <a:solidFill>
            <a:srgbClr val="F6F3F2"/>
          </a:solidFill>
        </p:spPr>
        <p:txBody>
          <a:bodyPr anchor="ctr"/>
          <a:lstStyle>
            <a:lvl1pPr algn="ctr">
              <a:defRPr b="0" i="0">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 If using a title over the image, ensure the text is legible.</a:t>
            </a:r>
          </a:p>
        </p:txBody>
      </p:sp>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70000"/>
            <a:ext cx="8672054" cy="3681136"/>
          </a:xfrm>
        </p:spPr>
        <p:txBody>
          <a:bodyPr anchor="t">
            <a:normAutofit/>
          </a:bodyPr>
          <a:lstStyle>
            <a:lvl1pPr>
              <a:lnSpc>
                <a:spcPct val="80000"/>
              </a:lnSpc>
              <a:defRPr sz="7400" spc="0" baseline="0">
                <a:solidFill>
                  <a:schemeClr val="tx1"/>
                </a:solidFill>
              </a:defRPr>
            </a:lvl1pPr>
          </a:lstStyle>
          <a:p>
            <a:r>
              <a:rPr lang="en-GB" dirty="0"/>
              <a:t>Longer titles will shrink automatically</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tx1"/>
                </a:solidFill>
              </a:defRPr>
            </a:lvl1pPr>
          </a:lstStyle>
          <a:p>
            <a:fld id="{A5BAB853-D093-4E9B-9C78-6FA41F2B5735}" type="slidenum">
              <a:rPr lang="en-US" smtClean="0"/>
              <a:t>‹#›</a:t>
            </a:fld>
            <a:endParaRPr lang="en-US"/>
          </a:p>
        </p:txBody>
      </p:sp>
      <p:sp>
        <p:nvSpPr>
          <p:cNvPr id="8" name="Text Placeholder 7">
            <a:extLst>
              <a:ext uri="{FF2B5EF4-FFF2-40B4-BE49-F238E27FC236}">
                <a16:creationId xmlns:a16="http://schemas.microsoft.com/office/drawing/2014/main" id="{2F47D3AC-2A11-6A26-9AC2-46E5AE22B872}"/>
              </a:ext>
            </a:extLst>
          </p:cNvPr>
          <p:cNvSpPr>
            <a:spLocks noGrp="1"/>
          </p:cNvSpPr>
          <p:nvPr>
            <p:ph type="body" sz="quarter" idx="15" hasCustomPrompt="1"/>
          </p:nvPr>
        </p:nvSpPr>
        <p:spPr>
          <a:xfrm>
            <a:off x="288303" y="6416713"/>
            <a:ext cx="2102687" cy="147600"/>
          </a:xfrm>
          <a:custGeom>
            <a:avLst/>
            <a:gdLst>
              <a:gd name="connsiteX0" fmla="*/ 936296 w 2102687"/>
              <a:gd name="connsiteY0" fmla="*/ 92110 h 147600"/>
              <a:gd name="connsiteX1" fmla="*/ 922629 w 2102687"/>
              <a:gd name="connsiteY1" fmla="*/ 96554 h 147600"/>
              <a:gd name="connsiteX2" fmla="*/ 910188 w 2102687"/>
              <a:gd name="connsiteY2" fmla="*/ 99583 h 147600"/>
              <a:gd name="connsiteX3" fmla="*/ 893046 w 2102687"/>
              <a:gd name="connsiteY3" fmla="*/ 116522 h 147600"/>
              <a:gd name="connsiteX4" fmla="*/ 912641 w 2102687"/>
              <a:gd name="connsiteY4" fmla="*/ 134269 h 147600"/>
              <a:gd name="connsiteX5" fmla="*/ 936296 w 2102687"/>
              <a:gd name="connsiteY5" fmla="*/ 111674 h 147600"/>
              <a:gd name="connsiteX6" fmla="*/ 150428 w 2102687"/>
              <a:gd name="connsiteY6" fmla="*/ 74796 h 147600"/>
              <a:gd name="connsiteX7" fmla="*/ 137987 w 2102687"/>
              <a:gd name="connsiteY7" fmla="*/ 100391 h 147600"/>
              <a:gd name="connsiteX8" fmla="*/ 169614 w 2102687"/>
              <a:gd name="connsiteY8" fmla="*/ 132855 h 147600"/>
              <a:gd name="connsiteX9" fmla="*/ 196540 w 2102687"/>
              <a:gd name="connsiteY9" fmla="*/ 124602 h 147600"/>
              <a:gd name="connsiteX10" fmla="*/ 194291 w 2102687"/>
              <a:gd name="connsiteY10" fmla="*/ 60685 h 147600"/>
              <a:gd name="connsiteX11" fmla="*/ 174491 w 2102687"/>
              <a:gd name="connsiteY11" fmla="*/ 64523 h 147600"/>
              <a:gd name="connsiteX12" fmla="*/ 214471 w 2102687"/>
              <a:gd name="connsiteY12" fmla="*/ 108067 h 147600"/>
              <a:gd name="connsiteX13" fmla="*/ 221013 w 2102687"/>
              <a:gd name="connsiteY13" fmla="*/ 86483 h 147600"/>
              <a:gd name="connsiteX14" fmla="*/ 194291 w 2102687"/>
              <a:gd name="connsiteY14" fmla="*/ 60685 h 147600"/>
              <a:gd name="connsiteX15" fmla="*/ 1659523 w 2102687"/>
              <a:gd name="connsiteY15" fmla="*/ 55808 h 147600"/>
              <a:gd name="connsiteX16" fmla="*/ 1631575 w 2102687"/>
              <a:gd name="connsiteY16" fmla="*/ 93927 h 147600"/>
              <a:gd name="connsiteX17" fmla="*/ 1659523 w 2102687"/>
              <a:gd name="connsiteY17" fmla="*/ 132047 h 147600"/>
              <a:gd name="connsiteX18" fmla="*/ 1687471 w 2102687"/>
              <a:gd name="connsiteY18" fmla="*/ 93927 h 147600"/>
              <a:gd name="connsiteX19" fmla="*/ 1659523 w 2102687"/>
              <a:gd name="connsiteY19" fmla="*/ 55808 h 147600"/>
              <a:gd name="connsiteX20" fmla="*/ 717211 w 2102687"/>
              <a:gd name="connsiteY20" fmla="*/ 55808 h 147600"/>
              <a:gd name="connsiteX21" fmla="*/ 688241 w 2102687"/>
              <a:gd name="connsiteY21" fmla="*/ 93927 h 147600"/>
              <a:gd name="connsiteX22" fmla="*/ 717211 w 2102687"/>
              <a:gd name="connsiteY22" fmla="*/ 132047 h 147600"/>
              <a:gd name="connsiteX23" fmla="*/ 746181 w 2102687"/>
              <a:gd name="connsiteY23" fmla="*/ 93927 h 147600"/>
              <a:gd name="connsiteX24" fmla="*/ 717211 w 2102687"/>
              <a:gd name="connsiteY24" fmla="*/ 55808 h 147600"/>
              <a:gd name="connsiteX25" fmla="*/ 2060809 w 2102687"/>
              <a:gd name="connsiteY25" fmla="*/ 55231 h 147600"/>
              <a:gd name="connsiteX26" fmla="*/ 2033270 w 2102687"/>
              <a:gd name="connsiteY26" fmla="*/ 83049 h 147600"/>
              <a:gd name="connsiteX27" fmla="*/ 2085486 w 2102687"/>
              <a:gd name="connsiteY27" fmla="*/ 83049 h 147600"/>
              <a:gd name="connsiteX28" fmla="*/ 2060809 w 2102687"/>
              <a:gd name="connsiteY28" fmla="*/ 55231 h 147600"/>
              <a:gd name="connsiteX29" fmla="*/ 1554887 w 2102687"/>
              <a:gd name="connsiteY29" fmla="*/ 55231 h 147600"/>
              <a:gd name="connsiteX30" fmla="*/ 1527347 w 2102687"/>
              <a:gd name="connsiteY30" fmla="*/ 83049 h 147600"/>
              <a:gd name="connsiteX31" fmla="*/ 1579563 w 2102687"/>
              <a:gd name="connsiteY31" fmla="*/ 83049 h 147600"/>
              <a:gd name="connsiteX32" fmla="*/ 1554887 w 2102687"/>
              <a:gd name="connsiteY32" fmla="*/ 55231 h 147600"/>
              <a:gd name="connsiteX33" fmla="*/ 1232946 w 2102687"/>
              <a:gd name="connsiteY33" fmla="*/ 55231 h 147600"/>
              <a:gd name="connsiteX34" fmla="*/ 1205407 w 2102687"/>
              <a:gd name="connsiteY34" fmla="*/ 83049 h 147600"/>
              <a:gd name="connsiteX35" fmla="*/ 1257623 w 2102687"/>
              <a:gd name="connsiteY35" fmla="*/ 83049 h 147600"/>
              <a:gd name="connsiteX36" fmla="*/ 1232946 w 2102687"/>
              <a:gd name="connsiteY36" fmla="*/ 55231 h 147600"/>
              <a:gd name="connsiteX37" fmla="*/ 1874140 w 2102687"/>
              <a:gd name="connsiteY37" fmla="*/ 43544 h 147600"/>
              <a:gd name="connsiteX38" fmla="*/ 1891078 w 2102687"/>
              <a:gd name="connsiteY38" fmla="*/ 43544 h 147600"/>
              <a:gd name="connsiteX39" fmla="*/ 1891078 w 2102687"/>
              <a:gd name="connsiteY39" fmla="*/ 144368 h 147600"/>
              <a:gd name="connsiteX40" fmla="*/ 1874140 w 2102687"/>
              <a:gd name="connsiteY40" fmla="*/ 144368 h 147600"/>
              <a:gd name="connsiteX41" fmla="*/ 1728502 w 2102687"/>
              <a:gd name="connsiteY41" fmla="*/ 43544 h 147600"/>
              <a:gd name="connsiteX42" fmla="*/ 1745440 w 2102687"/>
              <a:gd name="connsiteY42" fmla="*/ 43544 h 147600"/>
              <a:gd name="connsiteX43" fmla="*/ 1745440 w 2102687"/>
              <a:gd name="connsiteY43" fmla="*/ 144368 h 147600"/>
              <a:gd name="connsiteX44" fmla="*/ 1728502 w 2102687"/>
              <a:gd name="connsiteY44" fmla="*/ 144368 h 147600"/>
              <a:gd name="connsiteX45" fmla="*/ 1090345 w 2102687"/>
              <a:gd name="connsiteY45" fmla="*/ 43544 h 147600"/>
              <a:gd name="connsiteX46" fmla="*/ 1108305 w 2102687"/>
              <a:gd name="connsiteY46" fmla="*/ 43544 h 147600"/>
              <a:gd name="connsiteX47" fmla="*/ 1134618 w 2102687"/>
              <a:gd name="connsiteY47" fmla="*/ 125006 h 147600"/>
              <a:gd name="connsiteX48" fmla="*/ 1160726 w 2102687"/>
              <a:gd name="connsiteY48" fmla="*/ 43544 h 147600"/>
              <a:gd name="connsiteX49" fmla="*/ 1178073 w 2102687"/>
              <a:gd name="connsiteY49" fmla="*/ 43544 h 147600"/>
              <a:gd name="connsiteX50" fmla="*/ 1144839 w 2102687"/>
              <a:gd name="connsiteY50" fmla="*/ 144368 h 147600"/>
              <a:gd name="connsiteX51" fmla="*/ 1123608 w 2102687"/>
              <a:gd name="connsiteY51" fmla="*/ 144368 h 147600"/>
              <a:gd name="connsiteX52" fmla="*/ 1057082 w 2102687"/>
              <a:gd name="connsiteY52" fmla="*/ 43544 h 147600"/>
              <a:gd name="connsiteX53" fmla="*/ 1074020 w 2102687"/>
              <a:gd name="connsiteY53" fmla="*/ 43544 h 147600"/>
              <a:gd name="connsiteX54" fmla="*/ 1074020 w 2102687"/>
              <a:gd name="connsiteY54" fmla="*/ 144368 h 147600"/>
              <a:gd name="connsiteX55" fmla="*/ 1057082 w 2102687"/>
              <a:gd name="connsiteY55" fmla="*/ 144368 h 147600"/>
              <a:gd name="connsiteX56" fmla="*/ 773107 w 2102687"/>
              <a:gd name="connsiteY56" fmla="*/ 43544 h 147600"/>
              <a:gd name="connsiteX57" fmla="*/ 791067 w 2102687"/>
              <a:gd name="connsiteY57" fmla="*/ 43544 h 147600"/>
              <a:gd name="connsiteX58" fmla="*/ 817379 w 2102687"/>
              <a:gd name="connsiteY58" fmla="*/ 125006 h 147600"/>
              <a:gd name="connsiteX59" fmla="*/ 843487 w 2102687"/>
              <a:gd name="connsiteY59" fmla="*/ 43544 h 147600"/>
              <a:gd name="connsiteX60" fmla="*/ 860834 w 2102687"/>
              <a:gd name="connsiteY60" fmla="*/ 43544 h 147600"/>
              <a:gd name="connsiteX61" fmla="*/ 827600 w 2102687"/>
              <a:gd name="connsiteY61" fmla="*/ 144368 h 147600"/>
              <a:gd name="connsiteX62" fmla="*/ 806369 w 2102687"/>
              <a:gd name="connsiteY62" fmla="*/ 144368 h 147600"/>
              <a:gd name="connsiteX63" fmla="*/ 2060839 w 2102687"/>
              <a:gd name="connsiteY63" fmla="*/ 41524 h 147600"/>
              <a:gd name="connsiteX64" fmla="*/ 2102687 w 2102687"/>
              <a:gd name="connsiteY64" fmla="*/ 89282 h 147600"/>
              <a:gd name="connsiteX65" fmla="*/ 2102687 w 2102687"/>
              <a:gd name="connsiteY65" fmla="*/ 94937 h 147600"/>
              <a:gd name="connsiteX66" fmla="*/ 2032686 w 2102687"/>
              <a:gd name="connsiteY66" fmla="*/ 94937 h 147600"/>
              <a:gd name="connsiteX67" fmla="*/ 2062474 w 2102687"/>
              <a:gd name="connsiteY67" fmla="*/ 132249 h 147600"/>
              <a:gd name="connsiteX68" fmla="*/ 2086947 w 2102687"/>
              <a:gd name="connsiteY68" fmla="*/ 109481 h 147600"/>
              <a:gd name="connsiteX69" fmla="*/ 2102454 w 2102687"/>
              <a:gd name="connsiteY69" fmla="*/ 113521 h 147600"/>
              <a:gd name="connsiteX70" fmla="*/ 2060839 w 2102687"/>
              <a:gd name="connsiteY70" fmla="*/ 146388 h 147600"/>
              <a:gd name="connsiteX71" fmla="*/ 2015135 w 2102687"/>
              <a:gd name="connsiteY71" fmla="*/ 94764 h 147600"/>
              <a:gd name="connsiteX72" fmla="*/ 2060839 w 2102687"/>
              <a:gd name="connsiteY72" fmla="*/ 41524 h 147600"/>
              <a:gd name="connsiteX73" fmla="*/ 1961079 w 2102687"/>
              <a:gd name="connsiteY73" fmla="*/ 41524 h 147600"/>
              <a:gd name="connsiteX74" fmla="*/ 1993758 w 2102687"/>
              <a:gd name="connsiteY74" fmla="*/ 74594 h 147600"/>
              <a:gd name="connsiteX75" fmla="*/ 1993758 w 2102687"/>
              <a:gd name="connsiteY75" fmla="*/ 144368 h 147600"/>
              <a:gd name="connsiteX76" fmla="*/ 1976820 w 2102687"/>
              <a:gd name="connsiteY76" fmla="*/ 144368 h 147600"/>
              <a:gd name="connsiteX77" fmla="*/ 1976820 w 2102687"/>
              <a:gd name="connsiteY77" fmla="*/ 78028 h 147600"/>
              <a:gd name="connsiteX78" fmla="*/ 1954771 w 2102687"/>
              <a:gd name="connsiteY78" fmla="*/ 54452 h 147600"/>
              <a:gd name="connsiteX79" fmla="*/ 1932518 w 2102687"/>
              <a:gd name="connsiteY79" fmla="*/ 78028 h 147600"/>
              <a:gd name="connsiteX80" fmla="*/ 1932518 w 2102687"/>
              <a:gd name="connsiteY80" fmla="*/ 144368 h 147600"/>
              <a:gd name="connsiteX81" fmla="*/ 1915580 w 2102687"/>
              <a:gd name="connsiteY81" fmla="*/ 144368 h 147600"/>
              <a:gd name="connsiteX82" fmla="*/ 1915580 w 2102687"/>
              <a:gd name="connsiteY82" fmla="*/ 43544 h 147600"/>
              <a:gd name="connsiteX83" fmla="*/ 1932518 w 2102687"/>
              <a:gd name="connsiteY83" fmla="*/ 43544 h 147600"/>
              <a:gd name="connsiteX84" fmla="*/ 1932518 w 2102687"/>
              <a:gd name="connsiteY84" fmla="*/ 59069 h 147600"/>
              <a:gd name="connsiteX85" fmla="*/ 1961079 w 2102687"/>
              <a:gd name="connsiteY85" fmla="*/ 41524 h 147600"/>
              <a:gd name="connsiteX86" fmla="*/ 1813776 w 2102687"/>
              <a:gd name="connsiteY86" fmla="*/ 41524 h 147600"/>
              <a:gd name="connsiteX87" fmla="*/ 1854778 w 2102687"/>
              <a:gd name="connsiteY87" fmla="*/ 76152 h 147600"/>
              <a:gd name="connsiteX88" fmla="*/ 1838658 w 2102687"/>
              <a:gd name="connsiteY88" fmla="*/ 79990 h 147600"/>
              <a:gd name="connsiteX89" fmla="*/ 1813367 w 2102687"/>
              <a:gd name="connsiteY89" fmla="*/ 55808 h 147600"/>
              <a:gd name="connsiteX90" fmla="*/ 1784602 w 2102687"/>
              <a:gd name="connsiteY90" fmla="*/ 93726 h 147600"/>
              <a:gd name="connsiteX91" fmla="*/ 1814185 w 2102687"/>
              <a:gd name="connsiteY91" fmla="*/ 132047 h 147600"/>
              <a:gd name="connsiteX92" fmla="*/ 1838658 w 2102687"/>
              <a:gd name="connsiteY92" fmla="*/ 106653 h 147600"/>
              <a:gd name="connsiteX93" fmla="*/ 1854778 w 2102687"/>
              <a:gd name="connsiteY93" fmla="*/ 110491 h 147600"/>
              <a:gd name="connsiteX94" fmla="*/ 1812959 w 2102687"/>
              <a:gd name="connsiteY94" fmla="*/ 146388 h 147600"/>
              <a:gd name="connsiteX95" fmla="*/ 1766846 w 2102687"/>
              <a:gd name="connsiteY95" fmla="*/ 94966 h 147600"/>
              <a:gd name="connsiteX96" fmla="*/ 1813776 w 2102687"/>
              <a:gd name="connsiteY96" fmla="*/ 41524 h 147600"/>
              <a:gd name="connsiteX97" fmla="*/ 1554887 w 2102687"/>
              <a:gd name="connsiteY97" fmla="*/ 41524 h 147600"/>
              <a:gd name="connsiteX98" fmla="*/ 1596735 w 2102687"/>
              <a:gd name="connsiteY98" fmla="*/ 89282 h 147600"/>
              <a:gd name="connsiteX99" fmla="*/ 1596735 w 2102687"/>
              <a:gd name="connsiteY99" fmla="*/ 94937 h 147600"/>
              <a:gd name="connsiteX100" fmla="*/ 1526734 w 2102687"/>
              <a:gd name="connsiteY100" fmla="*/ 94937 h 147600"/>
              <a:gd name="connsiteX101" fmla="*/ 1556522 w 2102687"/>
              <a:gd name="connsiteY101" fmla="*/ 132249 h 147600"/>
              <a:gd name="connsiteX102" fmla="*/ 1580994 w 2102687"/>
              <a:gd name="connsiteY102" fmla="*/ 109481 h 147600"/>
              <a:gd name="connsiteX103" fmla="*/ 1596502 w 2102687"/>
              <a:gd name="connsiteY103" fmla="*/ 113521 h 147600"/>
              <a:gd name="connsiteX104" fmla="*/ 1554887 w 2102687"/>
              <a:gd name="connsiteY104" fmla="*/ 146388 h 147600"/>
              <a:gd name="connsiteX105" fmla="*/ 1509183 w 2102687"/>
              <a:gd name="connsiteY105" fmla="*/ 94764 h 147600"/>
              <a:gd name="connsiteX106" fmla="*/ 1554887 w 2102687"/>
              <a:gd name="connsiteY106" fmla="*/ 41524 h 147600"/>
              <a:gd name="connsiteX107" fmla="*/ 1232946 w 2102687"/>
              <a:gd name="connsiteY107" fmla="*/ 41524 h 147600"/>
              <a:gd name="connsiteX108" fmla="*/ 1274795 w 2102687"/>
              <a:gd name="connsiteY108" fmla="*/ 89282 h 147600"/>
              <a:gd name="connsiteX109" fmla="*/ 1274795 w 2102687"/>
              <a:gd name="connsiteY109" fmla="*/ 94937 h 147600"/>
              <a:gd name="connsiteX110" fmla="*/ 1204794 w 2102687"/>
              <a:gd name="connsiteY110" fmla="*/ 94937 h 147600"/>
              <a:gd name="connsiteX111" fmla="*/ 1234582 w 2102687"/>
              <a:gd name="connsiteY111" fmla="*/ 132249 h 147600"/>
              <a:gd name="connsiteX112" fmla="*/ 1259054 w 2102687"/>
              <a:gd name="connsiteY112" fmla="*/ 109481 h 147600"/>
              <a:gd name="connsiteX113" fmla="*/ 1274561 w 2102687"/>
              <a:gd name="connsiteY113" fmla="*/ 113521 h 147600"/>
              <a:gd name="connsiteX114" fmla="*/ 1232946 w 2102687"/>
              <a:gd name="connsiteY114" fmla="*/ 146388 h 147600"/>
              <a:gd name="connsiteX115" fmla="*/ 1187243 w 2102687"/>
              <a:gd name="connsiteY115" fmla="*/ 94764 h 147600"/>
              <a:gd name="connsiteX116" fmla="*/ 1232946 w 2102687"/>
              <a:gd name="connsiteY116" fmla="*/ 41524 h 147600"/>
              <a:gd name="connsiteX117" fmla="*/ 917956 w 2102687"/>
              <a:gd name="connsiteY117" fmla="*/ 41524 h 147600"/>
              <a:gd name="connsiteX118" fmla="*/ 953059 w 2102687"/>
              <a:gd name="connsiteY118" fmla="*/ 72170 h 147600"/>
              <a:gd name="connsiteX119" fmla="*/ 953059 w 2102687"/>
              <a:gd name="connsiteY119" fmla="*/ 123361 h 147600"/>
              <a:gd name="connsiteX120" fmla="*/ 955717 w 2102687"/>
              <a:gd name="connsiteY120" fmla="*/ 144339 h 147600"/>
              <a:gd name="connsiteX121" fmla="*/ 938370 w 2102687"/>
              <a:gd name="connsiteY121" fmla="*/ 144339 h 147600"/>
              <a:gd name="connsiteX122" fmla="*/ 936326 w 2102687"/>
              <a:gd name="connsiteY122" fmla="*/ 129017 h 147600"/>
              <a:gd name="connsiteX123" fmla="*/ 907969 w 2102687"/>
              <a:gd name="connsiteY123" fmla="*/ 146359 h 147600"/>
              <a:gd name="connsiteX124" fmla="*/ 876137 w 2102687"/>
              <a:gd name="connsiteY124" fmla="*/ 117734 h 147600"/>
              <a:gd name="connsiteX125" fmla="*/ 901018 w 2102687"/>
              <a:gd name="connsiteY125" fmla="*/ 89109 h 147600"/>
              <a:gd name="connsiteX126" fmla="*/ 930397 w 2102687"/>
              <a:gd name="connsiteY126" fmla="*/ 81837 h 147600"/>
              <a:gd name="connsiteX127" fmla="*/ 936326 w 2102687"/>
              <a:gd name="connsiteY127" fmla="*/ 73786 h 147600"/>
              <a:gd name="connsiteX128" fmla="*/ 936326 w 2102687"/>
              <a:gd name="connsiteY128" fmla="*/ 73180 h 147600"/>
              <a:gd name="connsiteX129" fmla="*/ 916730 w 2102687"/>
              <a:gd name="connsiteY129" fmla="*/ 54423 h 147600"/>
              <a:gd name="connsiteX130" fmla="*/ 892462 w 2102687"/>
              <a:gd name="connsiteY130" fmla="*/ 77018 h 147600"/>
              <a:gd name="connsiteX131" fmla="*/ 876750 w 2102687"/>
              <a:gd name="connsiteY131" fmla="*/ 73786 h 147600"/>
              <a:gd name="connsiteX132" fmla="*/ 917956 w 2102687"/>
              <a:gd name="connsiteY132" fmla="*/ 41524 h 147600"/>
              <a:gd name="connsiteX133" fmla="*/ 717999 w 2102687"/>
              <a:gd name="connsiteY133" fmla="*/ 41524 h 147600"/>
              <a:gd name="connsiteX134" fmla="*/ 763907 w 2102687"/>
              <a:gd name="connsiteY134" fmla="*/ 92744 h 147600"/>
              <a:gd name="connsiteX135" fmla="*/ 716364 w 2102687"/>
              <a:gd name="connsiteY135" fmla="*/ 146388 h 147600"/>
              <a:gd name="connsiteX136" fmla="*/ 670456 w 2102687"/>
              <a:gd name="connsiteY136" fmla="*/ 95168 h 147600"/>
              <a:gd name="connsiteX137" fmla="*/ 717999 w 2102687"/>
              <a:gd name="connsiteY137" fmla="*/ 41524 h 147600"/>
              <a:gd name="connsiteX138" fmla="*/ 616429 w 2102687"/>
              <a:gd name="connsiteY138" fmla="*/ 41524 h 147600"/>
              <a:gd name="connsiteX139" fmla="*/ 649108 w 2102687"/>
              <a:gd name="connsiteY139" fmla="*/ 74594 h 147600"/>
              <a:gd name="connsiteX140" fmla="*/ 649108 w 2102687"/>
              <a:gd name="connsiteY140" fmla="*/ 144368 h 147600"/>
              <a:gd name="connsiteX141" fmla="*/ 632170 w 2102687"/>
              <a:gd name="connsiteY141" fmla="*/ 144368 h 147600"/>
              <a:gd name="connsiteX142" fmla="*/ 632170 w 2102687"/>
              <a:gd name="connsiteY142" fmla="*/ 78028 h 147600"/>
              <a:gd name="connsiteX143" fmla="*/ 610121 w 2102687"/>
              <a:gd name="connsiteY143" fmla="*/ 54452 h 147600"/>
              <a:gd name="connsiteX144" fmla="*/ 587868 w 2102687"/>
              <a:gd name="connsiteY144" fmla="*/ 78028 h 147600"/>
              <a:gd name="connsiteX145" fmla="*/ 587868 w 2102687"/>
              <a:gd name="connsiteY145" fmla="*/ 144368 h 147600"/>
              <a:gd name="connsiteX146" fmla="*/ 570930 w 2102687"/>
              <a:gd name="connsiteY146" fmla="*/ 144368 h 147600"/>
              <a:gd name="connsiteX147" fmla="*/ 570930 w 2102687"/>
              <a:gd name="connsiteY147" fmla="*/ 43544 h 147600"/>
              <a:gd name="connsiteX148" fmla="*/ 587868 w 2102687"/>
              <a:gd name="connsiteY148" fmla="*/ 43544 h 147600"/>
              <a:gd name="connsiteX149" fmla="*/ 587868 w 2102687"/>
              <a:gd name="connsiteY149" fmla="*/ 59069 h 147600"/>
              <a:gd name="connsiteX150" fmla="*/ 616429 w 2102687"/>
              <a:gd name="connsiteY150" fmla="*/ 41524 h 147600"/>
              <a:gd name="connsiteX151" fmla="*/ 513808 w 2102687"/>
              <a:gd name="connsiteY151" fmla="*/ 41524 h 147600"/>
              <a:gd name="connsiteX152" fmla="*/ 546487 w 2102687"/>
              <a:gd name="connsiteY152" fmla="*/ 74594 h 147600"/>
              <a:gd name="connsiteX153" fmla="*/ 546487 w 2102687"/>
              <a:gd name="connsiteY153" fmla="*/ 144368 h 147600"/>
              <a:gd name="connsiteX154" fmla="*/ 529549 w 2102687"/>
              <a:gd name="connsiteY154" fmla="*/ 144368 h 147600"/>
              <a:gd name="connsiteX155" fmla="*/ 529549 w 2102687"/>
              <a:gd name="connsiteY155" fmla="*/ 78028 h 147600"/>
              <a:gd name="connsiteX156" fmla="*/ 507500 w 2102687"/>
              <a:gd name="connsiteY156" fmla="*/ 54452 h 147600"/>
              <a:gd name="connsiteX157" fmla="*/ 485247 w 2102687"/>
              <a:gd name="connsiteY157" fmla="*/ 78028 h 147600"/>
              <a:gd name="connsiteX158" fmla="*/ 485247 w 2102687"/>
              <a:gd name="connsiteY158" fmla="*/ 144368 h 147600"/>
              <a:gd name="connsiteX159" fmla="*/ 468309 w 2102687"/>
              <a:gd name="connsiteY159" fmla="*/ 144368 h 147600"/>
              <a:gd name="connsiteX160" fmla="*/ 468309 w 2102687"/>
              <a:gd name="connsiteY160" fmla="*/ 43544 h 147600"/>
              <a:gd name="connsiteX161" fmla="*/ 485247 w 2102687"/>
              <a:gd name="connsiteY161" fmla="*/ 43544 h 147600"/>
              <a:gd name="connsiteX162" fmla="*/ 485247 w 2102687"/>
              <a:gd name="connsiteY162" fmla="*/ 59069 h 147600"/>
              <a:gd name="connsiteX163" fmla="*/ 513808 w 2102687"/>
              <a:gd name="connsiteY163" fmla="*/ 41524 h 147600"/>
              <a:gd name="connsiteX164" fmla="*/ 1007903 w 2102687"/>
              <a:gd name="connsiteY164" fmla="*/ 15323 h 147600"/>
              <a:gd name="connsiteX165" fmla="*/ 1007903 w 2102687"/>
              <a:gd name="connsiteY165" fmla="*/ 43544 h 147600"/>
              <a:gd name="connsiteX166" fmla="*/ 1038100 w 2102687"/>
              <a:gd name="connsiteY166" fmla="*/ 43544 h 147600"/>
              <a:gd name="connsiteX167" fmla="*/ 1038100 w 2102687"/>
              <a:gd name="connsiteY167" fmla="*/ 56443 h 147600"/>
              <a:gd name="connsiteX168" fmla="*/ 1007903 w 2102687"/>
              <a:gd name="connsiteY168" fmla="*/ 56443 h 147600"/>
              <a:gd name="connsiteX169" fmla="*/ 1007903 w 2102687"/>
              <a:gd name="connsiteY169" fmla="*/ 115512 h 147600"/>
              <a:gd name="connsiteX170" fmla="*/ 1021162 w 2102687"/>
              <a:gd name="connsiteY170" fmla="*/ 132249 h 147600"/>
              <a:gd name="connsiteX171" fmla="*/ 1036056 w 2102687"/>
              <a:gd name="connsiteY171" fmla="*/ 128007 h 147600"/>
              <a:gd name="connsiteX172" fmla="*/ 1040757 w 2102687"/>
              <a:gd name="connsiteY172" fmla="*/ 140098 h 147600"/>
              <a:gd name="connsiteX173" fmla="*/ 1018913 w 2102687"/>
              <a:gd name="connsiteY173" fmla="*/ 146359 h 147600"/>
              <a:gd name="connsiteX174" fmla="*/ 990965 w 2102687"/>
              <a:gd name="connsiteY174" fmla="*/ 118138 h 147600"/>
              <a:gd name="connsiteX175" fmla="*/ 990965 w 2102687"/>
              <a:gd name="connsiteY175" fmla="*/ 56443 h 147600"/>
              <a:gd name="connsiteX176" fmla="*/ 971370 w 2102687"/>
              <a:gd name="connsiteY176" fmla="*/ 56443 h 147600"/>
              <a:gd name="connsiteX177" fmla="*/ 971370 w 2102687"/>
              <a:gd name="connsiteY177" fmla="*/ 43544 h 147600"/>
              <a:gd name="connsiteX178" fmla="*/ 990965 w 2102687"/>
              <a:gd name="connsiteY178" fmla="*/ 43544 h 147600"/>
              <a:gd name="connsiteX179" fmla="*/ 990965 w 2102687"/>
              <a:gd name="connsiteY179" fmla="*/ 19363 h 147600"/>
              <a:gd name="connsiteX180" fmla="*/ 169614 w 2102687"/>
              <a:gd name="connsiteY180" fmla="*/ 10677 h 147600"/>
              <a:gd name="connsiteX181" fmla="*/ 150252 w 2102687"/>
              <a:gd name="connsiteY181" fmla="*/ 29030 h 147600"/>
              <a:gd name="connsiteX182" fmla="*/ 160240 w 2102687"/>
              <a:gd name="connsiteY182" fmla="*/ 48998 h 147600"/>
              <a:gd name="connsiteX183" fmla="*/ 169001 w 2102687"/>
              <a:gd name="connsiteY183" fmla="*/ 58665 h 147600"/>
              <a:gd name="connsiteX184" fmla="*/ 188801 w 2102687"/>
              <a:gd name="connsiteY184" fmla="*/ 30040 h 147600"/>
              <a:gd name="connsiteX185" fmla="*/ 169614 w 2102687"/>
              <a:gd name="connsiteY185" fmla="*/ 10677 h 147600"/>
              <a:gd name="connsiteX186" fmla="*/ 326321 w 2102687"/>
              <a:gd name="connsiteY186" fmla="*/ 3232 h 147600"/>
              <a:gd name="connsiteX187" fmla="*/ 351611 w 2102687"/>
              <a:gd name="connsiteY187" fmla="*/ 3232 h 147600"/>
              <a:gd name="connsiteX188" fmla="*/ 351611 w 2102687"/>
              <a:gd name="connsiteY188" fmla="*/ 100997 h 147600"/>
              <a:gd name="connsiteX189" fmla="*/ 304272 w 2102687"/>
              <a:gd name="connsiteY189" fmla="*/ 147571 h 147600"/>
              <a:gd name="connsiteX190" fmla="*/ 256933 w 2102687"/>
              <a:gd name="connsiteY190" fmla="*/ 100997 h 147600"/>
              <a:gd name="connsiteX191" fmla="*/ 256933 w 2102687"/>
              <a:gd name="connsiteY191" fmla="*/ 92340 h 147600"/>
              <a:gd name="connsiteX192" fmla="*/ 282223 w 2102687"/>
              <a:gd name="connsiteY192" fmla="*/ 86079 h 147600"/>
              <a:gd name="connsiteX193" fmla="*/ 282223 w 2102687"/>
              <a:gd name="connsiteY193" fmla="*/ 105441 h 147600"/>
              <a:gd name="connsiteX194" fmla="*/ 304272 w 2102687"/>
              <a:gd name="connsiteY194" fmla="*/ 134471 h 147600"/>
              <a:gd name="connsiteX195" fmla="*/ 326321 w 2102687"/>
              <a:gd name="connsiteY195" fmla="*/ 107461 h 147600"/>
              <a:gd name="connsiteX196" fmla="*/ 69388 w 2102687"/>
              <a:gd name="connsiteY196" fmla="*/ 3232 h 147600"/>
              <a:gd name="connsiteX197" fmla="*/ 94678 w 2102687"/>
              <a:gd name="connsiteY197" fmla="*/ 3232 h 147600"/>
              <a:gd name="connsiteX198" fmla="*/ 94678 w 2102687"/>
              <a:gd name="connsiteY198" fmla="*/ 100997 h 147600"/>
              <a:gd name="connsiteX199" fmla="*/ 47339 w 2102687"/>
              <a:gd name="connsiteY199" fmla="*/ 147571 h 147600"/>
              <a:gd name="connsiteX200" fmla="*/ 0 w 2102687"/>
              <a:gd name="connsiteY200" fmla="*/ 100997 h 147600"/>
              <a:gd name="connsiteX201" fmla="*/ 0 w 2102687"/>
              <a:gd name="connsiteY201" fmla="*/ 92340 h 147600"/>
              <a:gd name="connsiteX202" fmla="*/ 25290 w 2102687"/>
              <a:gd name="connsiteY202" fmla="*/ 86079 h 147600"/>
              <a:gd name="connsiteX203" fmla="*/ 25290 w 2102687"/>
              <a:gd name="connsiteY203" fmla="*/ 105441 h 147600"/>
              <a:gd name="connsiteX204" fmla="*/ 47339 w 2102687"/>
              <a:gd name="connsiteY204" fmla="*/ 134471 h 147600"/>
              <a:gd name="connsiteX205" fmla="*/ 69388 w 2102687"/>
              <a:gd name="connsiteY205" fmla="*/ 107461 h 147600"/>
              <a:gd name="connsiteX206" fmla="*/ 1687091 w 2102687"/>
              <a:gd name="connsiteY206" fmla="*/ 3203 h 147600"/>
              <a:gd name="connsiteX207" fmla="*/ 1704029 w 2102687"/>
              <a:gd name="connsiteY207" fmla="*/ 3203 h 147600"/>
              <a:gd name="connsiteX208" fmla="*/ 1704029 w 2102687"/>
              <a:gd name="connsiteY208" fmla="*/ 123361 h 147600"/>
              <a:gd name="connsiteX209" fmla="*/ 1705256 w 2102687"/>
              <a:gd name="connsiteY209" fmla="*/ 144339 h 147600"/>
              <a:gd name="connsiteX210" fmla="*/ 1688113 w 2102687"/>
              <a:gd name="connsiteY210" fmla="*/ 144339 h 147600"/>
              <a:gd name="connsiteX211" fmla="*/ 1687091 w 2102687"/>
              <a:gd name="connsiteY211" fmla="*/ 131643 h 147600"/>
              <a:gd name="connsiteX212" fmla="*/ 1687091 w 2102687"/>
              <a:gd name="connsiteY212" fmla="*/ 123967 h 147600"/>
              <a:gd name="connsiteX213" fmla="*/ 1655259 w 2102687"/>
              <a:gd name="connsiteY213" fmla="*/ 146359 h 147600"/>
              <a:gd name="connsiteX214" fmla="*/ 1613848 w 2102687"/>
              <a:gd name="connsiteY214" fmla="*/ 94534 h 147600"/>
              <a:gd name="connsiteX215" fmla="*/ 1656690 w 2102687"/>
              <a:gd name="connsiteY215" fmla="*/ 41496 h 147600"/>
              <a:gd name="connsiteX216" fmla="*/ 1687091 w 2102687"/>
              <a:gd name="connsiteY216" fmla="*/ 62878 h 147600"/>
              <a:gd name="connsiteX217" fmla="*/ 1345964 w 2102687"/>
              <a:gd name="connsiteY217" fmla="*/ 3203 h 147600"/>
              <a:gd name="connsiteX218" fmla="*/ 1374116 w 2102687"/>
              <a:gd name="connsiteY218" fmla="*/ 3203 h 147600"/>
              <a:gd name="connsiteX219" fmla="*/ 1416578 w 2102687"/>
              <a:gd name="connsiteY219" fmla="*/ 116926 h 147600"/>
              <a:gd name="connsiteX220" fmla="*/ 1458807 w 2102687"/>
              <a:gd name="connsiteY220" fmla="*/ 3203 h 147600"/>
              <a:gd name="connsiteX221" fmla="*/ 1485732 w 2102687"/>
              <a:gd name="connsiteY221" fmla="*/ 3203 h 147600"/>
              <a:gd name="connsiteX222" fmla="*/ 1485732 w 2102687"/>
              <a:gd name="connsiteY222" fmla="*/ 144339 h 147600"/>
              <a:gd name="connsiteX223" fmla="*/ 1467976 w 2102687"/>
              <a:gd name="connsiteY223" fmla="*/ 144339 h 147600"/>
              <a:gd name="connsiteX224" fmla="*/ 1467976 w 2102687"/>
              <a:gd name="connsiteY224" fmla="*/ 22566 h 147600"/>
              <a:gd name="connsiteX225" fmla="*/ 1422886 w 2102687"/>
              <a:gd name="connsiteY225" fmla="*/ 144339 h 147600"/>
              <a:gd name="connsiteX226" fmla="*/ 1409219 w 2102687"/>
              <a:gd name="connsiteY226" fmla="*/ 144339 h 147600"/>
              <a:gd name="connsiteX227" fmla="*/ 1363720 w 2102687"/>
              <a:gd name="connsiteY227" fmla="*/ 22768 h 147600"/>
              <a:gd name="connsiteX228" fmla="*/ 1363720 w 2102687"/>
              <a:gd name="connsiteY228" fmla="*/ 144339 h 147600"/>
              <a:gd name="connsiteX229" fmla="*/ 1345964 w 2102687"/>
              <a:gd name="connsiteY229" fmla="*/ 144339 h 147600"/>
              <a:gd name="connsiteX230" fmla="*/ 424007 w 2102687"/>
              <a:gd name="connsiteY230" fmla="*/ 3203 h 147600"/>
              <a:gd name="connsiteX231" fmla="*/ 441763 w 2102687"/>
              <a:gd name="connsiteY231" fmla="*/ 3203 h 147600"/>
              <a:gd name="connsiteX232" fmla="*/ 441763 w 2102687"/>
              <a:gd name="connsiteY232" fmla="*/ 144339 h 147600"/>
              <a:gd name="connsiteX233" fmla="*/ 424007 w 2102687"/>
              <a:gd name="connsiteY233" fmla="*/ 144339 h 147600"/>
              <a:gd name="connsiteX234" fmla="*/ 1882726 w 2102687"/>
              <a:gd name="connsiteY234" fmla="*/ 202 h 147600"/>
              <a:gd name="connsiteX235" fmla="*/ 1894554 w 2102687"/>
              <a:gd name="connsiteY235" fmla="*/ 12091 h 147600"/>
              <a:gd name="connsiteX236" fmla="*/ 1882726 w 2102687"/>
              <a:gd name="connsiteY236" fmla="*/ 23778 h 147600"/>
              <a:gd name="connsiteX237" fmla="*/ 1870694 w 2102687"/>
              <a:gd name="connsiteY237" fmla="*/ 12091 h 147600"/>
              <a:gd name="connsiteX238" fmla="*/ 1882726 w 2102687"/>
              <a:gd name="connsiteY238" fmla="*/ 202 h 147600"/>
              <a:gd name="connsiteX239" fmla="*/ 1737058 w 2102687"/>
              <a:gd name="connsiteY239" fmla="*/ 202 h 147600"/>
              <a:gd name="connsiteX240" fmla="*/ 1748886 w 2102687"/>
              <a:gd name="connsiteY240" fmla="*/ 12091 h 147600"/>
              <a:gd name="connsiteX241" fmla="*/ 1737058 w 2102687"/>
              <a:gd name="connsiteY241" fmla="*/ 23778 h 147600"/>
              <a:gd name="connsiteX242" fmla="*/ 1725026 w 2102687"/>
              <a:gd name="connsiteY242" fmla="*/ 12091 h 147600"/>
              <a:gd name="connsiteX243" fmla="*/ 1737058 w 2102687"/>
              <a:gd name="connsiteY243" fmla="*/ 202 h 147600"/>
              <a:gd name="connsiteX244" fmla="*/ 1065639 w 2102687"/>
              <a:gd name="connsiteY244" fmla="*/ 202 h 147600"/>
              <a:gd name="connsiteX245" fmla="*/ 1077466 w 2102687"/>
              <a:gd name="connsiteY245" fmla="*/ 12091 h 147600"/>
              <a:gd name="connsiteX246" fmla="*/ 1065639 w 2102687"/>
              <a:gd name="connsiteY246" fmla="*/ 23778 h 147600"/>
              <a:gd name="connsiteX247" fmla="*/ 1053607 w 2102687"/>
              <a:gd name="connsiteY247" fmla="*/ 12091 h 147600"/>
              <a:gd name="connsiteX248" fmla="*/ 1065639 w 2102687"/>
              <a:gd name="connsiteY248" fmla="*/ 202 h 147600"/>
              <a:gd name="connsiteX249" fmla="*/ 170228 w 2102687"/>
              <a:gd name="connsiteY249" fmla="*/ 0 h 147600"/>
              <a:gd name="connsiteX250" fmla="*/ 208601 w 2102687"/>
              <a:gd name="connsiteY250" fmla="*/ 27414 h 147600"/>
              <a:gd name="connsiteX251" fmla="*/ 186553 w 2102687"/>
              <a:gd name="connsiteY251" fmla="*/ 54019 h 147600"/>
              <a:gd name="connsiteX252" fmla="*/ 186961 w 2102687"/>
              <a:gd name="connsiteY252" fmla="*/ 54827 h 147600"/>
              <a:gd name="connsiteX253" fmla="*/ 211434 w 2102687"/>
              <a:gd name="connsiteY253" fmla="*/ 49979 h 147600"/>
              <a:gd name="connsiteX254" fmla="*/ 238155 w 2102687"/>
              <a:gd name="connsiteY254" fmla="*/ 75575 h 147600"/>
              <a:gd name="connsiteX255" fmla="*/ 220808 w 2102687"/>
              <a:gd name="connsiteY255" fmla="*/ 114906 h 147600"/>
              <a:gd name="connsiteX256" fmla="*/ 246946 w 2102687"/>
              <a:gd name="connsiteY256" fmla="*/ 143358 h 147600"/>
              <a:gd name="connsiteX257" fmla="*/ 246946 w 2102687"/>
              <a:gd name="connsiteY257" fmla="*/ 144368 h 147600"/>
              <a:gd name="connsiteX258" fmla="*/ 214909 w 2102687"/>
              <a:gd name="connsiteY258" fmla="*/ 144368 h 147600"/>
              <a:gd name="connsiteX259" fmla="*/ 202673 w 2102687"/>
              <a:gd name="connsiteY259" fmla="*/ 131268 h 147600"/>
              <a:gd name="connsiteX260" fmla="*/ 156561 w 2102687"/>
              <a:gd name="connsiteY260" fmla="*/ 147600 h 147600"/>
              <a:gd name="connsiteX261" fmla="*/ 115559 w 2102687"/>
              <a:gd name="connsiteY261" fmla="*/ 109481 h 147600"/>
              <a:gd name="connsiteX262" fmla="*/ 144733 w 2102687"/>
              <a:gd name="connsiteY262" fmla="*/ 68967 h 147600"/>
              <a:gd name="connsiteX263" fmla="*/ 144529 w 2102687"/>
              <a:gd name="connsiteY263" fmla="*/ 68563 h 147600"/>
              <a:gd name="connsiteX264" fmla="*/ 128204 w 2102687"/>
              <a:gd name="connsiteY264" fmla="*/ 34888 h 147600"/>
              <a:gd name="connsiteX265" fmla="*/ 170228 w 2102687"/>
              <a:gd name="connsiteY265" fmla="*/ 0 h 14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102687" h="147600">
                <a:moveTo>
                  <a:pt x="936296" y="92110"/>
                </a:moveTo>
                <a:cubicBezTo>
                  <a:pt x="934661" y="93524"/>
                  <a:pt x="930397" y="94736"/>
                  <a:pt x="922629" y="96554"/>
                </a:cubicBezTo>
                <a:lnTo>
                  <a:pt x="910188" y="99583"/>
                </a:lnTo>
                <a:cubicBezTo>
                  <a:pt x="898565" y="102411"/>
                  <a:pt x="893046" y="107057"/>
                  <a:pt x="893046" y="116522"/>
                </a:cubicBezTo>
                <a:cubicBezTo>
                  <a:pt x="893046" y="127805"/>
                  <a:pt x="901018" y="134269"/>
                  <a:pt x="912641" y="134269"/>
                </a:cubicBezTo>
                <a:cubicBezTo>
                  <a:pt x="925900" y="134269"/>
                  <a:pt x="936326" y="126622"/>
                  <a:pt x="936296" y="111674"/>
                </a:cubicBezTo>
                <a:close/>
                <a:moveTo>
                  <a:pt x="150428" y="74796"/>
                </a:moveTo>
                <a:cubicBezTo>
                  <a:pt x="142689" y="80221"/>
                  <a:pt x="137987" y="89916"/>
                  <a:pt x="137987" y="100391"/>
                </a:cubicBezTo>
                <a:cubicBezTo>
                  <a:pt x="137987" y="117128"/>
                  <a:pt x="150019" y="132855"/>
                  <a:pt x="169614" y="132855"/>
                </a:cubicBezTo>
                <a:cubicBezTo>
                  <a:pt x="178376" y="132855"/>
                  <a:pt x="187954" y="129623"/>
                  <a:pt x="196540" y="124602"/>
                </a:cubicBezTo>
                <a:close/>
                <a:moveTo>
                  <a:pt x="194291" y="60685"/>
                </a:moveTo>
                <a:cubicBezTo>
                  <a:pt x="188568" y="60685"/>
                  <a:pt x="181646" y="61695"/>
                  <a:pt x="174491" y="64523"/>
                </a:cubicBezTo>
                <a:lnTo>
                  <a:pt x="214471" y="108067"/>
                </a:lnTo>
                <a:cubicBezTo>
                  <a:pt x="218969" y="101199"/>
                  <a:pt x="221013" y="93754"/>
                  <a:pt x="221013" y="86483"/>
                </a:cubicBezTo>
                <a:cubicBezTo>
                  <a:pt x="221013" y="70150"/>
                  <a:pt x="210821" y="60685"/>
                  <a:pt x="194291" y="60685"/>
                </a:cubicBezTo>
                <a:close/>
                <a:moveTo>
                  <a:pt x="1659523" y="55808"/>
                </a:moveTo>
                <a:cubicBezTo>
                  <a:pt x="1642789" y="55808"/>
                  <a:pt x="1631575" y="67524"/>
                  <a:pt x="1631575" y="93927"/>
                </a:cubicBezTo>
                <a:cubicBezTo>
                  <a:pt x="1631575" y="120158"/>
                  <a:pt x="1642789" y="132047"/>
                  <a:pt x="1659523" y="132047"/>
                </a:cubicBezTo>
                <a:cubicBezTo>
                  <a:pt x="1676257" y="132047"/>
                  <a:pt x="1687500" y="120158"/>
                  <a:pt x="1687471" y="93927"/>
                </a:cubicBezTo>
                <a:cubicBezTo>
                  <a:pt x="1687471" y="67495"/>
                  <a:pt x="1676257" y="55808"/>
                  <a:pt x="1659523" y="55808"/>
                </a:cubicBezTo>
                <a:close/>
                <a:moveTo>
                  <a:pt x="717211" y="55808"/>
                </a:moveTo>
                <a:cubicBezTo>
                  <a:pt x="699864" y="55808"/>
                  <a:pt x="688241" y="67726"/>
                  <a:pt x="688241" y="93927"/>
                </a:cubicBezTo>
                <a:cubicBezTo>
                  <a:pt x="688241" y="119956"/>
                  <a:pt x="700068" y="132047"/>
                  <a:pt x="717211" y="132047"/>
                </a:cubicBezTo>
                <a:cubicBezTo>
                  <a:pt x="734733" y="132047"/>
                  <a:pt x="746181" y="119956"/>
                  <a:pt x="746181" y="93927"/>
                </a:cubicBezTo>
                <a:cubicBezTo>
                  <a:pt x="746181" y="67697"/>
                  <a:pt x="734353" y="55808"/>
                  <a:pt x="717211" y="55808"/>
                </a:cubicBezTo>
                <a:close/>
                <a:moveTo>
                  <a:pt x="2060809" y="55231"/>
                </a:moveTo>
                <a:cubicBezTo>
                  <a:pt x="2044689" y="55231"/>
                  <a:pt x="2035519" y="65302"/>
                  <a:pt x="2033270" y="83049"/>
                </a:cubicBezTo>
                <a:lnTo>
                  <a:pt x="2085486" y="83049"/>
                </a:lnTo>
                <a:cubicBezTo>
                  <a:pt x="2085078" y="64321"/>
                  <a:pt x="2076112" y="55231"/>
                  <a:pt x="2060809" y="55231"/>
                </a:cubicBezTo>
                <a:close/>
                <a:moveTo>
                  <a:pt x="1554887" y="55231"/>
                </a:moveTo>
                <a:cubicBezTo>
                  <a:pt x="1538766" y="55231"/>
                  <a:pt x="1529596" y="65302"/>
                  <a:pt x="1527347" y="83049"/>
                </a:cubicBezTo>
                <a:lnTo>
                  <a:pt x="1579563" y="83049"/>
                </a:lnTo>
                <a:cubicBezTo>
                  <a:pt x="1579155" y="64321"/>
                  <a:pt x="1570189" y="55231"/>
                  <a:pt x="1554887" y="55231"/>
                </a:cubicBezTo>
                <a:close/>
                <a:moveTo>
                  <a:pt x="1232946" y="55231"/>
                </a:moveTo>
                <a:cubicBezTo>
                  <a:pt x="1216826" y="55231"/>
                  <a:pt x="1207656" y="65302"/>
                  <a:pt x="1205407" y="83049"/>
                </a:cubicBezTo>
                <a:lnTo>
                  <a:pt x="1257623" y="83049"/>
                </a:lnTo>
                <a:cubicBezTo>
                  <a:pt x="1257214" y="64321"/>
                  <a:pt x="1248249" y="55231"/>
                  <a:pt x="1232946" y="55231"/>
                </a:cubicBezTo>
                <a:close/>
                <a:moveTo>
                  <a:pt x="1874140" y="43544"/>
                </a:moveTo>
                <a:lnTo>
                  <a:pt x="1891078" y="43544"/>
                </a:lnTo>
                <a:lnTo>
                  <a:pt x="1891078" y="144368"/>
                </a:lnTo>
                <a:lnTo>
                  <a:pt x="1874140" y="144368"/>
                </a:lnTo>
                <a:close/>
                <a:moveTo>
                  <a:pt x="1728502" y="43544"/>
                </a:moveTo>
                <a:lnTo>
                  <a:pt x="1745440" y="43544"/>
                </a:lnTo>
                <a:lnTo>
                  <a:pt x="1745440" y="144368"/>
                </a:lnTo>
                <a:lnTo>
                  <a:pt x="1728502" y="144368"/>
                </a:lnTo>
                <a:close/>
                <a:moveTo>
                  <a:pt x="1090345" y="43544"/>
                </a:moveTo>
                <a:lnTo>
                  <a:pt x="1108305" y="43544"/>
                </a:lnTo>
                <a:lnTo>
                  <a:pt x="1134618" y="125006"/>
                </a:lnTo>
                <a:lnTo>
                  <a:pt x="1160726" y="43544"/>
                </a:lnTo>
                <a:lnTo>
                  <a:pt x="1178073" y="43544"/>
                </a:lnTo>
                <a:lnTo>
                  <a:pt x="1144839" y="144368"/>
                </a:lnTo>
                <a:lnTo>
                  <a:pt x="1123608" y="144368"/>
                </a:lnTo>
                <a:close/>
                <a:moveTo>
                  <a:pt x="1057082" y="43544"/>
                </a:moveTo>
                <a:lnTo>
                  <a:pt x="1074020" y="43544"/>
                </a:lnTo>
                <a:lnTo>
                  <a:pt x="1074020" y="144368"/>
                </a:lnTo>
                <a:lnTo>
                  <a:pt x="1057082" y="144368"/>
                </a:lnTo>
                <a:close/>
                <a:moveTo>
                  <a:pt x="773107" y="43544"/>
                </a:moveTo>
                <a:lnTo>
                  <a:pt x="791067" y="43544"/>
                </a:lnTo>
                <a:lnTo>
                  <a:pt x="817379" y="125006"/>
                </a:lnTo>
                <a:lnTo>
                  <a:pt x="843487" y="43544"/>
                </a:lnTo>
                <a:lnTo>
                  <a:pt x="860834" y="43544"/>
                </a:lnTo>
                <a:lnTo>
                  <a:pt x="827600" y="144368"/>
                </a:lnTo>
                <a:lnTo>
                  <a:pt x="806369" y="144368"/>
                </a:lnTo>
                <a:close/>
                <a:moveTo>
                  <a:pt x="2060839" y="41524"/>
                </a:moveTo>
                <a:cubicBezTo>
                  <a:pt x="2083267" y="41524"/>
                  <a:pt x="2102658" y="54019"/>
                  <a:pt x="2102687" y="89282"/>
                </a:cubicBezTo>
                <a:lnTo>
                  <a:pt x="2102687" y="94937"/>
                </a:lnTo>
                <a:lnTo>
                  <a:pt x="2032686" y="94937"/>
                </a:lnTo>
                <a:cubicBezTo>
                  <a:pt x="2033300" y="117532"/>
                  <a:pt x="2042265" y="132249"/>
                  <a:pt x="2062474" y="132249"/>
                </a:cubicBezTo>
                <a:cubicBezTo>
                  <a:pt x="2075119" y="132249"/>
                  <a:pt x="2084289" y="126420"/>
                  <a:pt x="2086947" y="109481"/>
                </a:cubicBezTo>
                <a:lnTo>
                  <a:pt x="2102454" y="113521"/>
                </a:lnTo>
                <a:cubicBezTo>
                  <a:pt x="2098803" y="133288"/>
                  <a:pt x="2084114" y="146388"/>
                  <a:pt x="2060839" y="146388"/>
                </a:cubicBezTo>
                <a:cubicBezTo>
                  <a:pt x="2032482" y="146388"/>
                  <a:pt x="2015135" y="127834"/>
                  <a:pt x="2015135" y="94764"/>
                </a:cubicBezTo>
                <a:cubicBezTo>
                  <a:pt x="2015135" y="60281"/>
                  <a:pt x="2033913" y="41524"/>
                  <a:pt x="2060839" y="41524"/>
                </a:cubicBezTo>
                <a:close/>
                <a:moveTo>
                  <a:pt x="1961079" y="41524"/>
                </a:moveTo>
                <a:cubicBezTo>
                  <a:pt x="1981668" y="41524"/>
                  <a:pt x="1993729" y="55635"/>
                  <a:pt x="1993758" y="74594"/>
                </a:cubicBezTo>
                <a:lnTo>
                  <a:pt x="1993758" y="144368"/>
                </a:lnTo>
                <a:lnTo>
                  <a:pt x="1976820" y="144368"/>
                </a:lnTo>
                <a:lnTo>
                  <a:pt x="1976820" y="78028"/>
                </a:lnTo>
                <a:cubicBezTo>
                  <a:pt x="1976820" y="63917"/>
                  <a:pt x="1969665" y="54452"/>
                  <a:pt x="1954771" y="54452"/>
                </a:cubicBezTo>
                <a:cubicBezTo>
                  <a:pt x="1939673" y="54452"/>
                  <a:pt x="1932518" y="63917"/>
                  <a:pt x="1932518" y="78028"/>
                </a:cubicBezTo>
                <a:lnTo>
                  <a:pt x="1932518" y="144368"/>
                </a:lnTo>
                <a:lnTo>
                  <a:pt x="1915580" y="144368"/>
                </a:lnTo>
                <a:lnTo>
                  <a:pt x="1915580" y="43544"/>
                </a:lnTo>
                <a:lnTo>
                  <a:pt x="1932518" y="43544"/>
                </a:lnTo>
                <a:lnTo>
                  <a:pt x="1932518" y="59069"/>
                </a:lnTo>
                <a:cubicBezTo>
                  <a:pt x="1936606" y="48392"/>
                  <a:pt x="1946594" y="41524"/>
                  <a:pt x="1961079" y="41524"/>
                </a:cubicBezTo>
                <a:close/>
                <a:moveTo>
                  <a:pt x="1813776" y="41524"/>
                </a:moveTo>
                <a:cubicBezTo>
                  <a:pt x="1837840" y="41524"/>
                  <a:pt x="1851916" y="55635"/>
                  <a:pt x="1854778" y="76152"/>
                </a:cubicBezTo>
                <a:lnTo>
                  <a:pt x="1838658" y="79990"/>
                </a:lnTo>
                <a:cubicBezTo>
                  <a:pt x="1835620" y="62070"/>
                  <a:pt x="1826217" y="55808"/>
                  <a:pt x="1813367" y="55808"/>
                </a:cubicBezTo>
                <a:cubicBezTo>
                  <a:pt x="1795203" y="55808"/>
                  <a:pt x="1784602" y="68534"/>
                  <a:pt x="1784602" y="93726"/>
                </a:cubicBezTo>
                <a:cubicBezTo>
                  <a:pt x="1784602" y="117936"/>
                  <a:pt x="1794589" y="132047"/>
                  <a:pt x="1814185" y="132047"/>
                </a:cubicBezTo>
                <a:cubicBezTo>
                  <a:pt x="1827648" y="132047"/>
                  <a:pt x="1835796" y="125612"/>
                  <a:pt x="1838658" y="106653"/>
                </a:cubicBezTo>
                <a:lnTo>
                  <a:pt x="1854778" y="110491"/>
                </a:lnTo>
                <a:cubicBezTo>
                  <a:pt x="1851945" y="131268"/>
                  <a:pt x="1837840" y="146388"/>
                  <a:pt x="1812959" y="146388"/>
                </a:cubicBezTo>
                <a:cubicBezTo>
                  <a:pt x="1785419" y="146388"/>
                  <a:pt x="1766846" y="128440"/>
                  <a:pt x="1766846" y="94966"/>
                </a:cubicBezTo>
                <a:cubicBezTo>
                  <a:pt x="1766846" y="60887"/>
                  <a:pt x="1785828" y="41524"/>
                  <a:pt x="1813776" y="41524"/>
                </a:cubicBezTo>
                <a:close/>
                <a:moveTo>
                  <a:pt x="1554887" y="41524"/>
                </a:moveTo>
                <a:cubicBezTo>
                  <a:pt x="1577315" y="41524"/>
                  <a:pt x="1596706" y="54019"/>
                  <a:pt x="1596735" y="89282"/>
                </a:cubicBezTo>
                <a:lnTo>
                  <a:pt x="1596735" y="94937"/>
                </a:lnTo>
                <a:lnTo>
                  <a:pt x="1526734" y="94937"/>
                </a:lnTo>
                <a:cubicBezTo>
                  <a:pt x="1527347" y="117532"/>
                  <a:pt x="1536313" y="132249"/>
                  <a:pt x="1556522" y="132249"/>
                </a:cubicBezTo>
                <a:cubicBezTo>
                  <a:pt x="1569167" y="132249"/>
                  <a:pt x="1578337" y="126420"/>
                  <a:pt x="1580994" y="109481"/>
                </a:cubicBezTo>
                <a:lnTo>
                  <a:pt x="1596502" y="113521"/>
                </a:lnTo>
                <a:cubicBezTo>
                  <a:pt x="1592851" y="133288"/>
                  <a:pt x="1578162" y="146388"/>
                  <a:pt x="1554887" y="146388"/>
                </a:cubicBezTo>
                <a:cubicBezTo>
                  <a:pt x="1526530" y="146388"/>
                  <a:pt x="1509183" y="127834"/>
                  <a:pt x="1509183" y="94764"/>
                </a:cubicBezTo>
                <a:cubicBezTo>
                  <a:pt x="1509183" y="60281"/>
                  <a:pt x="1527961" y="41524"/>
                  <a:pt x="1554887" y="41524"/>
                </a:cubicBezTo>
                <a:close/>
                <a:moveTo>
                  <a:pt x="1232946" y="41524"/>
                </a:moveTo>
                <a:cubicBezTo>
                  <a:pt x="1255404" y="41524"/>
                  <a:pt x="1274766" y="54019"/>
                  <a:pt x="1274795" y="89282"/>
                </a:cubicBezTo>
                <a:lnTo>
                  <a:pt x="1274795" y="94937"/>
                </a:lnTo>
                <a:lnTo>
                  <a:pt x="1204794" y="94937"/>
                </a:lnTo>
                <a:cubicBezTo>
                  <a:pt x="1205407" y="117532"/>
                  <a:pt x="1214373" y="132249"/>
                  <a:pt x="1234582" y="132249"/>
                </a:cubicBezTo>
                <a:cubicBezTo>
                  <a:pt x="1247227" y="132249"/>
                  <a:pt x="1256397" y="126420"/>
                  <a:pt x="1259054" y="109481"/>
                </a:cubicBezTo>
                <a:lnTo>
                  <a:pt x="1274561" y="113521"/>
                </a:lnTo>
                <a:cubicBezTo>
                  <a:pt x="1270911" y="133288"/>
                  <a:pt x="1256221" y="146388"/>
                  <a:pt x="1232946" y="146388"/>
                </a:cubicBezTo>
                <a:cubicBezTo>
                  <a:pt x="1204590" y="146388"/>
                  <a:pt x="1187243" y="127834"/>
                  <a:pt x="1187243" y="94764"/>
                </a:cubicBezTo>
                <a:cubicBezTo>
                  <a:pt x="1187243" y="60281"/>
                  <a:pt x="1206020" y="41524"/>
                  <a:pt x="1232946" y="41524"/>
                </a:cubicBezTo>
                <a:close/>
                <a:moveTo>
                  <a:pt x="917956" y="41524"/>
                </a:moveTo>
                <a:cubicBezTo>
                  <a:pt x="939771" y="41524"/>
                  <a:pt x="953059" y="53211"/>
                  <a:pt x="953059" y="72170"/>
                </a:cubicBezTo>
                <a:lnTo>
                  <a:pt x="953059" y="123361"/>
                </a:lnTo>
                <a:cubicBezTo>
                  <a:pt x="953059" y="131845"/>
                  <a:pt x="953877" y="139088"/>
                  <a:pt x="955717" y="144339"/>
                </a:cubicBezTo>
                <a:lnTo>
                  <a:pt x="938370" y="144339"/>
                </a:lnTo>
                <a:cubicBezTo>
                  <a:pt x="937552" y="142522"/>
                  <a:pt x="936734" y="138482"/>
                  <a:pt x="936326" y="129017"/>
                </a:cubicBezTo>
                <a:cubicBezTo>
                  <a:pt x="933463" y="139088"/>
                  <a:pt x="923271" y="146359"/>
                  <a:pt x="907969" y="146359"/>
                </a:cubicBezTo>
                <a:cubicBezTo>
                  <a:pt x="889804" y="146359"/>
                  <a:pt x="876137" y="135885"/>
                  <a:pt x="876137" y="117734"/>
                </a:cubicBezTo>
                <a:cubicBezTo>
                  <a:pt x="876137" y="103421"/>
                  <a:pt x="885307" y="93148"/>
                  <a:pt x="901018" y="89109"/>
                </a:cubicBezTo>
                <a:lnTo>
                  <a:pt x="930397" y="81837"/>
                </a:lnTo>
                <a:cubicBezTo>
                  <a:pt x="934895" y="80654"/>
                  <a:pt x="936326" y="78634"/>
                  <a:pt x="936326" y="73786"/>
                </a:cubicBezTo>
                <a:lnTo>
                  <a:pt x="936326" y="73180"/>
                </a:lnTo>
                <a:cubicBezTo>
                  <a:pt x="936326" y="61493"/>
                  <a:pt x="929784" y="54423"/>
                  <a:pt x="916730" y="54423"/>
                </a:cubicBezTo>
                <a:cubicBezTo>
                  <a:pt x="901223" y="54423"/>
                  <a:pt x="893279" y="64119"/>
                  <a:pt x="892462" y="77018"/>
                </a:cubicBezTo>
                <a:lnTo>
                  <a:pt x="876750" y="73786"/>
                </a:lnTo>
                <a:cubicBezTo>
                  <a:pt x="877977" y="56241"/>
                  <a:pt x="893279" y="41524"/>
                  <a:pt x="917956" y="41524"/>
                </a:cubicBezTo>
                <a:close/>
                <a:moveTo>
                  <a:pt x="717999" y="41524"/>
                </a:moveTo>
                <a:cubicBezTo>
                  <a:pt x="746794" y="41524"/>
                  <a:pt x="763937" y="60887"/>
                  <a:pt x="763907" y="92744"/>
                </a:cubicBezTo>
                <a:cubicBezTo>
                  <a:pt x="763907" y="124198"/>
                  <a:pt x="747174" y="146388"/>
                  <a:pt x="716364" y="146388"/>
                </a:cubicBezTo>
                <a:cubicBezTo>
                  <a:pt x="687803" y="146388"/>
                  <a:pt x="670456" y="127026"/>
                  <a:pt x="670456" y="95168"/>
                </a:cubicBezTo>
                <a:cubicBezTo>
                  <a:pt x="670456" y="63715"/>
                  <a:pt x="687394" y="41524"/>
                  <a:pt x="717999" y="41524"/>
                </a:cubicBezTo>
                <a:close/>
                <a:moveTo>
                  <a:pt x="616429" y="41524"/>
                </a:moveTo>
                <a:cubicBezTo>
                  <a:pt x="637018" y="41524"/>
                  <a:pt x="649079" y="55635"/>
                  <a:pt x="649108" y="74594"/>
                </a:cubicBezTo>
                <a:lnTo>
                  <a:pt x="649108" y="144368"/>
                </a:lnTo>
                <a:lnTo>
                  <a:pt x="632170" y="144368"/>
                </a:lnTo>
                <a:lnTo>
                  <a:pt x="632170" y="78028"/>
                </a:lnTo>
                <a:cubicBezTo>
                  <a:pt x="632170" y="63917"/>
                  <a:pt x="625015" y="54452"/>
                  <a:pt x="610121" y="54452"/>
                </a:cubicBezTo>
                <a:cubicBezTo>
                  <a:pt x="595023" y="54452"/>
                  <a:pt x="587868" y="63917"/>
                  <a:pt x="587868" y="78028"/>
                </a:cubicBezTo>
                <a:lnTo>
                  <a:pt x="587868" y="144368"/>
                </a:lnTo>
                <a:lnTo>
                  <a:pt x="570930" y="144368"/>
                </a:lnTo>
                <a:lnTo>
                  <a:pt x="570930" y="43544"/>
                </a:lnTo>
                <a:lnTo>
                  <a:pt x="587868" y="43544"/>
                </a:lnTo>
                <a:lnTo>
                  <a:pt x="587868" y="59069"/>
                </a:lnTo>
                <a:cubicBezTo>
                  <a:pt x="591957" y="48392"/>
                  <a:pt x="601944" y="41524"/>
                  <a:pt x="616429" y="41524"/>
                </a:cubicBezTo>
                <a:close/>
                <a:moveTo>
                  <a:pt x="513808" y="41524"/>
                </a:moveTo>
                <a:cubicBezTo>
                  <a:pt x="534396" y="41524"/>
                  <a:pt x="546458" y="55635"/>
                  <a:pt x="546487" y="74594"/>
                </a:cubicBezTo>
                <a:lnTo>
                  <a:pt x="546487" y="144368"/>
                </a:lnTo>
                <a:lnTo>
                  <a:pt x="529549" y="144368"/>
                </a:lnTo>
                <a:lnTo>
                  <a:pt x="529549" y="78028"/>
                </a:lnTo>
                <a:cubicBezTo>
                  <a:pt x="529549" y="63917"/>
                  <a:pt x="522394" y="54452"/>
                  <a:pt x="507500" y="54452"/>
                </a:cubicBezTo>
                <a:cubicBezTo>
                  <a:pt x="492402" y="54452"/>
                  <a:pt x="485247" y="63917"/>
                  <a:pt x="485247" y="78028"/>
                </a:cubicBezTo>
                <a:lnTo>
                  <a:pt x="485247" y="144368"/>
                </a:lnTo>
                <a:lnTo>
                  <a:pt x="468309" y="144368"/>
                </a:lnTo>
                <a:lnTo>
                  <a:pt x="468309" y="43544"/>
                </a:lnTo>
                <a:lnTo>
                  <a:pt x="485247" y="43544"/>
                </a:lnTo>
                <a:lnTo>
                  <a:pt x="485247" y="59069"/>
                </a:lnTo>
                <a:cubicBezTo>
                  <a:pt x="489335" y="48392"/>
                  <a:pt x="499323" y="41524"/>
                  <a:pt x="513808" y="41524"/>
                </a:cubicBezTo>
                <a:close/>
                <a:moveTo>
                  <a:pt x="1007903" y="15323"/>
                </a:moveTo>
                <a:lnTo>
                  <a:pt x="1007903" y="43544"/>
                </a:lnTo>
                <a:lnTo>
                  <a:pt x="1038100" y="43544"/>
                </a:lnTo>
                <a:lnTo>
                  <a:pt x="1038100" y="56443"/>
                </a:lnTo>
                <a:lnTo>
                  <a:pt x="1007903" y="56443"/>
                </a:lnTo>
                <a:lnTo>
                  <a:pt x="1007903" y="115512"/>
                </a:lnTo>
                <a:cubicBezTo>
                  <a:pt x="1007903" y="126795"/>
                  <a:pt x="1011963" y="132249"/>
                  <a:pt x="1021162" y="132249"/>
                </a:cubicBezTo>
                <a:cubicBezTo>
                  <a:pt x="1029923" y="132249"/>
                  <a:pt x="1036056" y="128007"/>
                  <a:pt x="1036056" y="128007"/>
                </a:cubicBezTo>
                <a:lnTo>
                  <a:pt x="1040757" y="140098"/>
                </a:lnTo>
                <a:cubicBezTo>
                  <a:pt x="1037487" y="143128"/>
                  <a:pt x="1028901" y="146359"/>
                  <a:pt x="1018913" y="146359"/>
                </a:cubicBezTo>
                <a:cubicBezTo>
                  <a:pt x="998909" y="146359"/>
                  <a:pt x="990965" y="134673"/>
                  <a:pt x="990965" y="118138"/>
                </a:cubicBezTo>
                <a:lnTo>
                  <a:pt x="990965" y="56443"/>
                </a:lnTo>
                <a:lnTo>
                  <a:pt x="971370" y="56443"/>
                </a:lnTo>
                <a:lnTo>
                  <a:pt x="971370" y="43544"/>
                </a:lnTo>
                <a:lnTo>
                  <a:pt x="990965" y="43544"/>
                </a:lnTo>
                <a:lnTo>
                  <a:pt x="990965" y="19363"/>
                </a:lnTo>
                <a:close/>
                <a:moveTo>
                  <a:pt x="169614" y="10677"/>
                </a:moveTo>
                <a:cubicBezTo>
                  <a:pt x="157758" y="10677"/>
                  <a:pt x="150223" y="17343"/>
                  <a:pt x="150252" y="29030"/>
                </a:cubicBezTo>
                <a:cubicBezTo>
                  <a:pt x="150252" y="35292"/>
                  <a:pt x="152472" y="40543"/>
                  <a:pt x="160240" y="48998"/>
                </a:cubicBezTo>
                <a:lnTo>
                  <a:pt x="169001" y="58665"/>
                </a:lnTo>
                <a:cubicBezTo>
                  <a:pt x="183077" y="52432"/>
                  <a:pt x="188801" y="41524"/>
                  <a:pt x="188801" y="30040"/>
                </a:cubicBezTo>
                <a:cubicBezTo>
                  <a:pt x="188801" y="17545"/>
                  <a:pt x="181646" y="10677"/>
                  <a:pt x="169614" y="10677"/>
                </a:cubicBezTo>
                <a:close/>
                <a:moveTo>
                  <a:pt x="326321" y="3232"/>
                </a:moveTo>
                <a:lnTo>
                  <a:pt x="351611" y="3232"/>
                </a:lnTo>
                <a:lnTo>
                  <a:pt x="351611" y="100997"/>
                </a:lnTo>
                <a:cubicBezTo>
                  <a:pt x="351611" y="127401"/>
                  <a:pt x="338353" y="147571"/>
                  <a:pt x="304272" y="147571"/>
                </a:cubicBezTo>
                <a:cubicBezTo>
                  <a:pt x="270192" y="147571"/>
                  <a:pt x="256933" y="127430"/>
                  <a:pt x="256933" y="100997"/>
                </a:cubicBezTo>
                <a:lnTo>
                  <a:pt x="256933" y="92340"/>
                </a:lnTo>
                <a:lnTo>
                  <a:pt x="282223" y="86079"/>
                </a:lnTo>
                <a:lnTo>
                  <a:pt x="282223" y="105441"/>
                </a:lnTo>
                <a:cubicBezTo>
                  <a:pt x="282223" y="123794"/>
                  <a:pt x="288970" y="134471"/>
                  <a:pt x="304272" y="134471"/>
                </a:cubicBezTo>
                <a:cubicBezTo>
                  <a:pt x="319779" y="134471"/>
                  <a:pt x="326321" y="124400"/>
                  <a:pt x="326321" y="107461"/>
                </a:cubicBezTo>
                <a:close/>
                <a:moveTo>
                  <a:pt x="69388" y="3232"/>
                </a:moveTo>
                <a:lnTo>
                  <a:pt x="94678" y="3232"/>
                </a:lnTo>
                <a:lnTo>
                  <a:pt x="94678" y="100997"/>
                </a:lnTo>
                <a:cubicBezTo>
                  <a:pt x="94678" y="127401"/>
                  <a:pt x="81420" y="147571"/>
                  <a:pt x="47339" y="147571"/>
                </a:cubicBezTo>
                <a:cubicBezTo>
                  <a:pt x="13259" y="147571"/>
                  <a:pt x="0" y="127430"/>
                  <a:pt x="0" y="100997"/>
                </a:cubicBezTo>
                <a:lnTo>
                  <a:pt x="0" y="92340"/>
                </a:lnTo>
                <a:lnTo>
                  <a:pt x="25290" y="86079"/>
                </a:lnTo>
                <a:lnTo>
                  <a:pt x="25290" y="105441"/>
                </a:lnTo>
                <a:cubicBezTo>
                  <a:pt x="25290" y="123794"/>
                  <a:pt x="32037" y="134471"/>
                  <a:pt x="47339" y="134471"/>
                </a:cubicBezTo>
                <a:cubicBezTo>
                  <a:pt x="62846" y="134471"/>
                  <a:pt x="69388" y="124400"/>
                  <a:pt x="69388" y="107461"/>
                </a:cubicBezTo>
                <a:close/>
                <a:moveTo>
                  <a:pt x="1687091" y="3203"/>
                </a:moveTo>
                <a:lnTo>
                  <a:pt x="1704029" y="3203"/>
                </a:lnTo>
                <a:lnTo>
                  <a:pt x="1704029" y="123361"/>
                </a:lnTo>
                <a:cubicBezTo>
                  <a:pt x="1704029" y="132451"/>
                  <a:pt x="1704438" y="139492"/>
                  <a:pt x="1705256" y="144339"/>
                </a:cubicBezTo>
                <a:lnTo>
                  <a:pt x="1688113" y="144339"/>
                </a:lnTo>
                <a:cubicBezTo>
                  <a:pt x="1687500" y="141310"/>
                  <a:pt x="1687091" y="136289"/>
                  <a:pt x="1687091" y="131643"/>
                </a:cubicBezTo>
                <a:lnTo>
                  <a:pt x="1687091" y="123967"/>
                </a:lnTo>
                <a:cubicBezTo>
                  <a:pt x="1683207" y="137097"/>
                  <a:pt x="1671379" y="146359"/>
                  <a:pt x="1655259" y="146359"/>
                </a:cubicBezTo>
                <a:cubicBezTo>
                  <a:pt x="1633853" y="146359"/>
                  <a:pt x="1613848" y="130229"/>
                  <a:pt x="1613848" y="94534"/>
                </a:cubicBezTo>
                <a:cubicBezTo>
                  <a:pt x="1613848" y="59242"/>
                  <a:pt x="1633824" y="41496"/>
                  <a:pt x="1656690" y="41496"/>
                </a:cubicBezTo>
                <a:cubicBezTo>
                  <a:pt x="1674446" y="41496"/>
                  <a:pt x="1683411" y="51797"/>
                  <a:pt x="1687091" y="62878"/>
                </a:cubicBezTo>
                <a:close/>
                <a:moveTo>
                  <a:pt x="1345964" y="3203"/>
                </a:moveTo>
                <a:lnTo>
                  <a:pt x="1374116" y="3203"/>
                </a:lnTo>
                <a:lnTo>
                  <a:pt x="1416578" y="116926"/>
                </a:lnTo>
                <a:lnTo>
                  <a:pt x="1458807" y="3203"/>
                </a:lnTo>
                <a:lnTo>
                  <a:pt x="1485732" y="3203"/>
                </a:lnTo>
                <a:lnTo>
                  <a:pt x="1485732" y="144339"/>
                </a:lnTo>
                <a:lnTo>
                  <a:pt x="1467976" y="144339"/>
                </a:lnTo>
                <a:lnTo>
                  <a:pt x="1467976" y="22566"/>
                </a:lnTo>
                <a:lnTo>
                  <a:pt x="1422886" y="144339"/>
                </a:lnTo>
                <a:lnTo>
                  <a:pt x="1409219" y="144339"/>
                </a:lnTo>
                <a:lnTo>
                  <a:pt x="1363720" y="22768"/>
                </a:lnTo>
                <a:lnTo>
                  <a:pt x="1363720" y="144339"/>
                </a:lnTo>
                <a:lnTo>
                  <a:pt x="1345964" y="144339"/>
                </a:lnTo>
                <a:close/>
                <a:moveTo>
                  <a:pt x="424007" y="3203"/>
                </a:moveTo>
                <a:lnTo>
                  <a:pt x="441763" y="3203"/>
                </a:lnTo>
                <a:lnTo>
                  <a:pt x="441763" y="144339"/>
                </a:lnTo>
                <a:lnTo>
                  <a:pt x="424007" y="144339"/>
                </a:lnTo>
                <a:close/>
                <a:moveTo>
                  <a:pt x="1882726" y="202"/>
                </a:moveTo>
                <a:cubicBezTo>
                  <a:pt x="1889443" y="202"/>
                  <a:pt x="1894554" y="5425"/>
                  <a:pt x="1894554" y="12091"/>
                </a:cubicBezTo>
                <a:cubicBezTo>
                  <a:pt x="1894554" y="18728"/>
                  <a:pt x="1889472" y="23778"/>
                  <a:pt x="1882726" y="23778"/>
                </a:cubicBezTo>
                <a:cubicBezTo>
                  <a:pt x="1876009" y="23778"/>
                  <a:pt x="1870694" y="18757"/>
                  <a:pt x="1870694" y="12091"/>
                </a:cubicBezTo>
                <a:cubicBezTo>
                  <a:pt x="1870694" y="5454"/>
                  <a:pt x="1875980" y="202"/>
                  <a:pt x="1882726" y="202"/>
                </a:cubicBezTo>
                <a:close/>
                <a:moveTo>
                  <a:pt x="1737058" y="202"/>
                </a:moveTo>
                <a:cubicBezTo>
                  <a:pt x="1743804" y="202"/>
                  <a:pt x="1748886" y="5425"/>
                  <a:pt x="1748886" y="12091"/>
                </a:cubicBezTo>
                <a:cubicBezTo>
                  <a:pt x="1748886" y="18728"/>
                  <a:pt x="1743804" y="23778"/>
                  <a:pt x="1737058" y="23778"/>
                </a:cubicBezTo>
                <a:cubicBezTo>
                  <a:pt x="1730342" y="23778"/>
                  <a:pt x="1725026" y="18757"/>
                  <a:pt x="1725026" y="12091"/>
                </a:cubicBezTo>
                <a:cubicBezTo>
                  <a:pt x="1725026" y="5454"/>
                  <a:pt x="1730312" y="202"/>
                  <a:pt x="1737058" y="202"/>
                </a:cubicBezTo>
                <a:close/>
                <a:moveTo>
                  <a:pt x="1065639" y="202"/>
                </a:moveTo>
                <a:cubicBezTo>
                  <a:pt x="1072385" y="202"/>
                  <a:pt x="1077496" y="5425"/>
                  <a:pt x="1077466" y="12091"/>
                </a:cubicBezTo>
                <a:cubicBezTo>
                  <a:pt x="1077466" y="18728"/>
                  <a:pt x="1072385" y="23778"/>
                  <a:pt x="1065639" y="23778"/>
                </a:cubicBezTo>
                <a:cubicBezTo>
                  <a:pt x="1058922" y="23778"/>
                  <a:pt x="1053607" y="18757"/>
                  <a:pt x="1053607" y="12091"/>
                </a:cubicBezTo>
                <a:cubicBezTo>
                  <a:pt x="1053607" y="5454"/>
                  <a:pt x="1058893" y="202"/>
                  <a:pt x="1065639" y="202"/>
                </a:cubicBezTo>
                <a:close/>
                <a:moveTo>
                  <a:pt x="170228" y="0"/>
                </a:moveTo>
                <a:cubicBezTo>
                  <a:pt x="194730" y="0"/>
                  <a:pt x="208601" y="12091"/>
                  <a:pt x="208601" y="27414"/>
                </a:cubicBezTo>
                <a:cubicBezTo>
                  <a:pt x="208601" y="38091"/>
                  <a:pt x="202060" y="45766"/>
                  <a:pt x="186553" y="54019"/>
                </a:cubicBezTo>
                <a:lnTo>
                  <a:pt x="186961" y="54827"/>
                </a:lnTo>
                <a:cubicBezTo>
                  <a:pt x="193269" y="52403"/>
                  <a:pt x="202877" y="49979"/>
                  <a:pt x="211434" y="49979"/>
                </a:cubicBezTo>
                <a:cubicBezTo>
                  <a:pt x="227759" y="49979"/>
                  <a:pt x="238155" y="60252"/>
                  <a:pt x="238155" y="75575"/>
                </a:cubicBezTo>
                <a:cubicBezTo>
                  <a:pt x="238155" y="87897"/>
                  <a:pt x="231818" y="102007"/>
                  <a:pt x="220808" y="114906"/>
                </a:cubicBezTo>
                <a:lnTo>
                  <a:pt x="246946" y="143358"/>
                </a:lnTo>
                <a:lnTo>
                  <a:pt x="246946" y="144368"/>
                </a:lnTo>
                <a:lnTo>
                  <a:pt x="214909" y="144368"/>
                </a:lnTo>
                <a:lnTo>
                  <a:pt x="202673" y="131268"/>
                </a:lnTo>
                <a:cubicBezTo>
                  <a:pt x="187575" y="141742"/>
                  <a:pt x="170841" y="147600"/>
                  <a:pt x="156561" y="147600"/>
                </a:cubicBezTo>
                <a:cubicBezTo>
                  <a:pt x="131679" y="147600"/>
                  <a:pt x="115559" y="130258"/>
                  <a:pt x="115559" y="109481"/>
                </a:cubicBezTo>
                <a:cubicBezTo>
                  <a:pt x="115559" y="93754"/>
                  <a:pt x="124729" y="78432"/>
                  <a:pt x="144733" y="68967"/>
                </a:cubicBezTo>
                <a:lnTo>
                  <a:pt x="144529" y="68563"/>
                </a:lnTo>
                <a:cubicBezTo>
                  <a:pt x="132701" y="55866"/>
                  <a:pt x="128204" y="45362"/>
                  <a:pt x="128204" y="34888"/>
                </a:cubicBezTo>
                <a:cubicBezTo>
                  <a:pt x="128204" y="15525"/>
                  <a:pt x="142076" y="0"/>
                  <a:pt x="170228" y="0"/>
                </a:cubicBezTo>
                <a:close/>
              </a:path>
            </a:pathLst>
          </a:custGeom>
          <a:solidFill>
            <a:schemeClr val="bg1"/>
          </a:solidFill>
        </p:spPr>
        <p:txBody>
          <a:bodyPr wrap="square">
            <a:noAutofit/>
          </a:bodyPr>
          <a:lstStyle/>
          <a:p>
            <a:pPr lvl="0"/>
            <a:r>
              <a:rPr lang="en-GB" dirty="0"/>
              <a:t> </a:t>
            </a:r>
            <a:endParaRPr lang="en-US" dirty="0"/>
          </a:p>
        </p:txBody>
      </p:sp>
      <p:sp>
        <p:nvSpPr>
          <p:cNvPr id="3" name="Footer Placeholder 4">
            <a:extLst>
              <a:ext uri="{FF2B5EF4-FFF2-40B4-BE49-F238E27FC236}">
                <a16:creationId xmlns:a16="http://schemas.microsoft.com/office/drawing/2014/main" id="{9491BFCC-4CF5-814A-036A-AA78247FF396}"/>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2014800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Section Header Red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66400"/>
            <a:ext cx="5732004" cy="3681136"/>
          </a:xfrm>
        </p:spPr>
        <p:txBody>
          <a:bodyPr anchor="t">
            <a:normAutofit/>
          </a:bodyPr>
          <a:lstStyle>
            <a:lvl1pPr>
              <a:lnSpc>
                <a:spcPct val="80000"/>
              </a:lnSpc>
              <a:defRPr sz="7400" spc="0" baseline="0">
                <a:solidFill>
                  <a:schemeClr val="bg1"/>
                </a:solidFill>
              </a:defRPr>
            </a:lvl1pPr>
          </a:lstStyle>
          <a:p>
            <a:r>
              <a:rPr lang="en-GB" dirty="0"/>
              <a:t>Click to edit Master title style</a:t>
            </a:r>
            <a:br>
              <a:rPr lang="en-GB" dirty="0"/>
            </a:br>
            <a:endParaRPr lang="en-GB" dirty="0"/>
          </a:p>
        </p:txBody>
      </p:sp>
      <p:sp>
        <p:nvSpPr>
          <p:cNvPr id="7" name="Graphic 6">
            <a:extLst>
              <a:ext uri="{FF2B5EF4-FFF2-40B4-BE49-F238E27FC236}">
                <a16:creationId xmlns:a16="http://schemas.microsoft.com/office/drawing/2014/main" id="{EB33CF25-C637-277A-8434-3B5FD6EEA889}"/>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10" name="Picture Placeholder 3">
            <a:extLst>
              <a:ext uri="{FF2B5EF4-FFF2-40B4-BE49-F238E27FC236}">
                <a16:creationId xmlns:a16="http://schemas.microsoft.com/office/drawing/2014/main" id="{7474C3C3-E6CF-FCE1-1181-F02BC23A1017}"/>
              </a:ext>
            </a:extLst>
          </p:cNvPr>
          <p:cNvSpPr>
            <a:spLocks noGrp="1"/>
          </p:cNvSpPr>
          <p:nvPr>
            <p:ph type="pic" sz="quarter" idx="11" hasCustomPrompt="1"/>
          </p:nvPr>
        </p:nvSpPr>
        <p:spPr>
          <a:xfrm>
            <a:off x="6165851" y="0"/>
            <a:ext cx="6026150"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Tree>
    <p:extLst>
      <p:ext uri="{BB962C8B-B14F-4D97-AF65-F5344CB8AC3E}">
        <p14:creationId xmlns:p14="http://schemas.microsoft.com/office/powerpoint/2010/main" val="355783397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Header with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70000"/>
            <a:ext cx="5732004" cy="3681136"/>
          </a:xfrm>
        </p:spPr>
        <p:txBody>
          <a:bodyPr anchor="t">
            <a:normAutofit/>
          </a:bodyPr>
          <a:lstStyle>
            <a:lvl1pPr>
              <a:lnSpc>
                <a:spcPct val="80000"/>
              </a:lnSpc>
              <a:defRPr sz="7400" spc="0" baseline="0">
                <a:solidFill>
                  <a:schemeClr val="accent1"/>
                </a:solidFill>
              </a:defRPr>
            </a:lvl1pPr>
          </a:lstStyle>
          <a:p>
            <a:r>
              <a:rPr lang="en-GB" dirty="0"/>
              <a:t>Click to edit Master title style</a:t>
            </a:r>
            <a:br>
              <a:rPr lang="en-GB" dirty="0"/>
            </a:br>
            <a:endParaRPr lang="en-GB" dirty="0"/>
          </a:p>
        </p:txBody>
      </p:sp>
      <p:sp>
        <p:nvSpPr>
          <p:cNvPr id="6" name="Picture Placeholder 3">
            <a:extLst>
              <a:ext uri="{FF2B5EF4-FFF2-40B4-BE49-F238E27FC236}">
                <a16:creationId xmlns:a16="http://schemas.microsoft.com/office/drawing/2014/main" id="{4C3BD605-06B1-68EF-DD24-2EA9D4780A82}"/>
              </a:ext>
            </a:extLst>
          </p:cNvPr>
          <p:cNvSpPr>
            <a:spLocks noGrp="1"/>
          </p:cNvSpPr>
          <p:nvPr>
            <p:ph type="pic" sz="quarter" idx="11" hasCustomPrompt="1"/>
          </p:nvPr>
        </p:nvSpPr>
        <p:spPr>
          <a:xfrm>
            <a:off x="6165851" y="0"/>
            <a:ext cx="6026150"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Tree>
    <p:extLst>
      <p:ext uri="{BB962C8B-B14F-4D97-AF65-F5344CB8AC3E}">
        <p14:creationId xmlns:p14="http://schemas.microsoft.com/office/powerpoint/2010/main" val="17238898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22AC-FEA7-AD51-FB22-01EC3D276410}"/>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D07DAC6C-95A8-D53D-7D6B-43128BEEF186}"/>
              </a:ext>
            </a:extLst>
          </p:cNvPr>
          <p:cNvSpPr>
            <a:spLocks noGrp="1"/>
          </p:cNvSpPr>
          <p:nvPr>
            <p:ph type="body" sz="quarter" idx="13"/>
          </p:nvPr>
        </p:nvSpPr>
        <p:spPr>
          <a:xfrm>
            <a:off x="3225801" y="277200"/>
            <a:ext cx="8966200" cy="5488600"/>
          </a:xfrm>
        </p:spPr>
        <p:txBody>
          <a:bodyPr/>
          <a:lstStyle>
            <a:lvl1pPr marL="981075" indent="-981075">
              <a:lnSpc>
                <a:spcPct val="80000"/>
              </a:lnSpc>
              <a:spcBef>
                <a:spcPts val="600"/>
              </a:spcBef>
              <a:spcAft>
                <a:spcPts val="600"/>
              </a:spcAft>
              <a:buFont typeface="+mj-lt"/>
              <a:buAutoNum type="arabicPeriod"/>
              <a:tabLst/>
              <a:defRPr sz="3000" b="0" i="0">
                <a:latin typeface="+mj-lt"/>
              </a:defRPr>
            </a:lvl1pPr>
            <a:lvl2pPr marL="1201738" indent="-220663">
              <a:tabLst/>
              <a:defRPr/>
            </a:lvl2pPr>
            <a:lvl3pPr marL="1201738" indent="-220663">
              <a:tabLst/>
              <a:defRPr/>
            </a:lvl3pPr>
            <a:lvl4pPr marL="1201738" indent="-220663">
              <a:tabLst/>
              <a:defRPr/>
            </a:lvl4pPr>
            <a:lvl5pPr marL="1201738" indent="-22066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9" name="Footer Placeholder 4">
            <a:extLst>
              <a:ext uri="{FF2B5EF4-FFF2-40B4-BE49-F238E27FC236}">
                <a16:creationId xmlns:a16="http://schemas.microsoft.com/office/drawing/2014/main" id="{73D73DEF-9C82-2768-837B-EB448FCEC2C3}"/>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75008082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US"/>
              <a:t>Click to edit Master title style</a:t>
            </a:r>
            <a:endParaRPr lang="en-GB" dirty="0"/>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3225799" y="93313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3225800" y="2317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dirty="0"/>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4644000" y="2317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9106462" y="2317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3225799" y="53899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3225800" y="6254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4644000" y="6254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9106462" y="6254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3225800" y="1022195"/>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4644000" y="1022195"/>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9106462" y="1022195"/>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3225799" y="13351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3225800" y="14189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4644000" y="14189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9106462" y="14189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3225799" y="1737173"/>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3225800" y="1815643"/>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4644000" y="1815643"/>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9106462" y="1815643"/>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3225799" y="212342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3225800" y="221236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4644000" y="221236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9106462" y="221236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3225799" y="252544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3225800" y="260765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4644000" y="260765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9106462" y="260765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3225799" y="2919586"/>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3225800" y="300293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dirty="0"/>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4644000" y="300293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9106462" y="300293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3225799" y="331372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3225800" y="339822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4644000" y="339822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9106462" y="339822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97" name="Picture Placeholder 99">
            <a:extLst>
              <a:ext uri="{FF2B5EF4-FFF2-40B4-BE49-F238E27FC236}">
                <a16:creationId xmlns:a16="http://schemas.microsoft.com/office/drawing/2014/main" id="{F876AA1D-D562-3A3B-A233-9C23797C9A2F}"/>
              </a:ext>
            </a:extLst>
          </p:cNvPr>
          <p:cNvSpPr>
            <a:spLocks noGrp="1"/>
          </p:cNvSpPr>
          <p:nvPr>
            <p:ph type="pic" sz="quarter" idx="63" hasCustomPrompt="1"/>
          </p:nvPr>
        </p:nvSpPr>
        <p:spPr>
          <a:xfrm>
            <a:off x="3225799" y="371574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98" name="Text Placeholder 5">
            <a:extLst>
              <a:ext uri="{FF2B5EF4-FFF2-40B4-BE49-F238E27FC236}">
                <a16:creationId xmlns:a16="http://schemas.microsoft.com/office/drawing/2014/main" id="{4AAF2467-86C6-2863-72E4-0D257BDEFEC8}"/>
              </a:ext>
            </a:extLst>
          </p:cNvPr>
          <p:cNvSpPr>
            <a:spLocks noGrp="1"/>
          </p:cNvSpPr>
          <p:nvPr>
            <p:ph type="body" sz="quarter" idx="40" hasCustomPrompt="1"/>
          </p:nvPr>
        </p:nvSpPr>
        <p:spPr>
          <a:xfrm>
            <a:off x="3225800" y="379350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9" name="Text Placeholder 5">
            <a:extLst>
              <a:ext uri="{FF2B5EF4-FFF2-40B4-BE49-F238E27FC236}">
                <a16:creationId xmlns:a16="http://schemas.microsoft.com/office/drawing/2014/main" id="{D10BCF98-803A-D107-CF63-05EE97CCF877}"/>
              </a:ext>
            </a:extLst>
          </p:cNvPr>
          <p:cNvSpPr>
            <a:spLocks noGrp="1"/>
          </p:cNvSpPr>
          <p:nvPr>
            <p:ph type="body" sz="quarter" idx="41"/>
          </p:nvPr>
        </p:nvSpPr>
        <p:spPr>
          <a:xfrm>
            <a:off x="4644000" y="379350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00" name="Text Placeholder 5">
            <a:extLst>
              <a:ext uri="{FF2B5EF4-FFF2-40B4-BE49-F238E27FC236}">
                <a16:creationId xmlns:a16="http://schemas.microsoft.com/office/drawing/2014/main" id="{66FCBF15-2260-D8AF-4A2A-454AC1F084CE}"/>
              </a:ext>
            </a:extLst>
          </p:cNvPr>
          <p:cNvSpPr>
            <a:spLocks noGrp="1"/>
          </p:cNvSpPr>
          <p:nvPr>
            <p:ph type="body" sz="quarter" idx="42" hasCustomPrompt="1"/>
          </p:nvPr>
        </p:nvSpPr>
        <p:spPr>
          <a:xfrm>
            <a:off x="9106462" y="379350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3225799" y="410199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02" name="Text Placeholder 5">
            <a:extLst>
              <a:ext uri="{FF2B5EF4-FFF2-40B4-BE49-F238E27FC236}">
                <a16:creationId xmlns:a16="http://schemas.microsoft.com/office/drawing/2014/main" id="{F1F57BF8-4802-2C8C-0E82-371529BD021B}"/>
              </a:ext>
            </a:extLst>
          </p:cNvPr>
          <p:cNvSpPr>
            <a:spLocks noGrp="1"/>
          </p:cNvSpPr>
          <p:nvPr>
            <p:ph type="body" sz="quarter" idx="43" hasCustomPrompt="1"/>
          </p:nvPr>
        </p:nvSpPr>
        <p:spPr>
          <a:xfrm>
            <a:off x="3225800" y="4185778"/>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3" name="Text Placeholder 5">
            <a:extLst>
              <a:ext uri="{FF2B5EF4-FFF2-40B4-BE49-F238E27FC236}">
                <a16:creationId xmlns:a16="http://schemas.microsoft.com/office/drawing/2014/main" id="{04A64809-4725-EAB5-6238-C72786840E58}"/>
              </a:ext>
            </a:extLst>
          </p:cNvPr>
          <p:cNvSpPr>
            <a:spLocks noGrp="1"/>
          </p:cNvSpPr>
          <p:nvPr>
            <p:ph type="body" sz="quarter" idx="44"/>
          </p:nvPr>
        </p:nvSpPr>
        <p:spPr>
          <a:xfrm>
            <a:off x="4644000" y="4185778"/>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04" name="Text Placeholder 5">
            <a:extLst>
              <a:ext uri="{FF2B5EF4-FFF2-40B4-BE49-F238E27FC236}">
                <a16:creationId xmlns:a16="http://schemas.microsoft.com/office/drawing/2014/main" id="{4CB9BFE3-9BB1-5FD8-09B8-E24BA20F557E}"/>
              </a:ext>
            </a:extLst>
          </p:cNvPr>
          <p:cNvSpPr>
            <a:spLocks noGrp="1"/>
          </p:cNvSpPr>
          <p:nvPr>
            <p:ph type="body" sz="quarter" idx="45" hasCustomPrompt="1"/>
          </p:nvPr>
        </p:nvSpPr>
        <p:spPr>
          <a:xfrm>
            <a:off x="9106462" y="4185778"/>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5" name="Picture Placeholder 101">
            <a:extLst>
              <a:ext uri="{FF2B5EF4-FFF2-40B4-BE49-F238E27FC236}">
                <a16:creationId xmlns:a16="http://schemas.microsoft.com/office/drawing/2014/main" id="{44DB8248-2938-15C7-274A-CA5D91633846}"/>
              </a:ext>
            </a:extLst>
          </p:cNvPr>
          <p:cNvSpPr>
            <a:spLocks noGrp="1"/>
          </p:cNvSpPr>
          <p:nvPr>
            <p:ph type="pic" sz="quarter" idx="65" hasCustomPrompt="1"/>
          </p:nvPr>
        </p:nvSpPr>
        <p:spPr>
          <a:xfrm>
            <a:off x="3225799" y="44961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06" name="Text Placeholder 5">
            <a:extLst>
              <a:ext uri="{FF2B5EF4-FFF2-40B4-BE49-F238E27FC236}">
                <a16:creationId xmlns:a16="http://schemas.microsoft.com/office/drawing/2014/main" id="{611AE180-E3A1-4890-5ADE-0648958344D8}"/>
              </a:ext>
            </a:extLst>
          </p:cNvPr>
          <p:cNvSpPr>
            <a:spLocks noGrp="1"/>
          </p:cNvSpPr>
          <p:nvPr>
            <p:ph type="body" sz="quarter" idx="46" hasCustomPrompt="1"/>
          </p:nvPr>
        </p:nvSpPr>
        <p:spPr>
          <a:xfrm>
            <a:off x="3225800" y="457804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7" name="Text Placeholder 5">
            <a:extLst>
              <a:ext uri="{FF2B5EF4-FFF2-40B4-BE49-F238E27FC236}">
                <a16:creationId xmlns:a16="http://schemas.microsoft.com/office/drawing/2014/main" id="{E90EADE4-597A-8C59-D59C-21DE4011EC86}"/>
              </a:ext>
            </a:extLst>
          </p:cNvPr>
          <p:cNvSpPr>
            <a:spLocks noGrp="1"/>
          </p:cNvSpPr>
          <p:nvPr>
            <p:ph type="body" sz="quarter" idx="47"/>
          </p:nvPr>
        </p:nvSpPr>
        <p:spPr>
          <a:xfrm>
            <a:off x="4644000" y="457804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08" name="Text Placeholder 5">
            <a:extLst>
              <a:ext uri="{FF2B5EF4-FFF2-40B4-BE49-F238E27FC236}">
                <a16:creationId xmlns:a16="http://schemas.microsoft.com/office/drawing/2014/main" id="{8988DD51-F3BF-BE97-FF13-DAAFB4A50B04}"/>
              </a:ext>
            </a:extLst>
          </p:cNvPr>
          <p:cNvSpPr>
            <a:spLocks noGrp="1"/>
          </p:cNvSpPr>
          <p:nvPr>
            <p:ph type="body" sz="quarter" idx="48" hasCustomPrompt="1"/>
          </p:nvPr>
        </p:nvSpPr>
        <p:spPr>
          <a:xfrm>
            <a:off x="9106462" y="457804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209" name="Picture Placeholder 102">
            <a:extLst>
              <a:ext uri="{FF2B5EF4-FFF2-40B4-BE49-F238E27FC236}">
                <a16:creationId xmlns:a16="http://schemas.microsoft.com/office/drawing/2014/main" id="{5DAB147A-0351-E869-E2C9-849967B3E0CC}"/>
              </a:ext>
            </a:extLst>
          </p:cNvPr>
          <p:cNvSpPr>
            <a:spLocks noGrp="1"/>
          </p:cNvSpPr>
          <p:nvPr>
            <p:ph type="pic" sz="quarter" idx="66" hasCustomPrompt="1"/>
          </p:nvPr>
        </p:nvSpPr>
        <p:spPr>
          <a:xfrm>
            <a:off x="3225799" y="489027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10" name="Text Placeholder 5">
            <a:extLst>
              <a:ext uri="{FF2B5EF4-FFF2-40B4-BE49-F238E27FC236}">
                <a16:creationId xmlns:a16="http://schemas.microsoft.com/office/drawing/2014/main" id="{3A1DC516-9D33-7E76-1881-D60014DC876A}"/>
              </a:ext>
            </a:extLst>
          </p:cNvPr>
          <p:cNvSpPr>
            <a:spLocks noGrp="1"/>
          </p:cNvSpPr>
          <p:nvPr>
            <p:ph type="body" sz="quarter" idx="49" hasCustomPrompt="1"/>
          </p:nvPr>
        </p:nvSpPr>
        <p:spPr>
          <a:xfrm>
            <a:off x="3225800" y="49690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1" name="Text Placeholder 5">
            <a:extLst>
              <a:ext uri="{FF2B5EF4-FFF2-40B4-BE49-F238E27FC236}">
                <a16:creationId xmlns:a16="http://schemas.microsoft.com/office/drawing/2014/main" id="{50E9B1C4-B2F3-4C78-8518-39911DF5B99E}"/>
              </a:ext>
            </a:extLst>
          </p:cNvPr>
          <p:cNvSpPr>
            <a:spLocks noGrp="1"/>
          </p:cNvSpPr>
          <p:nvPr>
            <p:ph type="body" sz="quarter" idx="50"/>
          </p:nvPr>
        </p:nvSpPr>
        <p:spPr>
          <a:xfrm>
            <a:off x="4644000" y="49690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12" name="Text Placeholder 5">
            <a:extLst>
              <a:ext uri="{FF2B5EF4-FFF2-40B4-BE49-F238E27FC236}">
                <a16:creationId xmlns:a16="http://schemas.microsoft.com/office/drawing/2014/main" id="{BE4B6B57-1237-7AB3-7574-6A37E89A9F5C}"/>
              </a:ext>
            </a:extLst>
          </p:cNvPr>
          <p:cNvSpPr>
            <a:spLocks noGrp="1"/>
          </p:cNvSpPr>
          <p:nvPr>
            <p:ph type="body" sz="quarter" idx="51" hasCustomPrompt="1"/>
          </p:nvPr>
        </p:nvSpPr>
        <p:spPr>
          <a:xfrm>
            <a:off x="9106462" y="49690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213" name="Picture Placeholder 103">
            <a:extLst>
              <a:ext uri="{FF2B5EF4-FFF2-40B4-BE49-F238E27FC236}">
                <a16:creationId xmlns:a16="http://schemas.microsoft.com/office/drawing/2014/main" id="{469187E8-1DE2-B301-6DE0-4B9CEA368C43}"/>
              </a:ext>
            </a:extLst>
          </p:cNvPr>
          <p:cNvSpPr>
            <a:spLocks noGrp="1"/>
          </p:cNvSpPr>
          <p:nvPr>
            <p:ph type="pic" sz="quarter" idx="67" hasCustomPrompt="1"/>
          </p:nvPr>
        </p:nvSpPr>
        <p:spPr>
          <a:xfrm>
            <a:off x="3225799" y="527652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3225800" y="535998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4644000" y="535998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9106462" y="535998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Footer Placeholder 4">
            <a:extLst>
              <a:ext uri="{FF2B5EF4-FFF2-40B4-BE49-F238E27FC236}">
                <a16:creationId xmlns:a16="http://schemas.microsoft.com/office/drawing/2014/main" id="{3BF28211-1086-A258-4B97-2558FD5CBF7B}"/>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593849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789E9C-6550-50F6-2FFD-F534146F3D6F}"/>
              </a:ext>
            </a:extLst>
          </p:cNvPr>
          <p:cNvSpPr>
            <a:spLocks noGrp="1"/>
          </p:cNvSpPr>
          <p:nvPr>
            <p:ph type="body" sz="quarter" idx="12"/>
          </p:nvPr>
        </p:nvSpPr>
        <p:spPr>
          <a:xfrm>
            <a:off x="287337" y="269882"/>
            <a:ext cx="11615278" cy="5495918"/>
          </a:xfrm>
        </p:spPr>
        <p:txBody>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A7336B88-A821-CF31-A937-209EE62E0A19}"/>
              </a:ext>
            </a:extLst>
          </p:cNvPr>
          <p:cNvSpPr>
            <a:spLocks noGrp="1"/>
          </p:cNvSpPr>
          <p:nvPr>
            <p:ph type="sldNum" sz="quarter" idx="11"/>
          </p:nvPr>
        </p:nvSpPr>
        <p:spPr/>
        <p:txBody>
          <a:bodyPr/>
          <a:lstStyle/>
          <a:p>
            <a:fld id="{A5BAB853-D093-4E9B-9C78-6FA41F2B5735}" type="slidenum">
              <a:rPr lang="en-US" smtClean="0"/>
              <a:t>‹#›</a:t>
            </a:fld>
            <a:endParaRPr lang="en-US"/>
          </a:p>
        </p:txBody>
      </p:sp>
      <p:sp>
        <p:nvSpPr>
          <p:cNvPr id="5" name="Footer Placeholder 4">
            <a:extLst>
              <a:ext uri="{FF2B5EF4-FFF2-40B4-BE49-F238E27FC236}">
                <a16:creationId xmlns:a16="http://schemas.microsoft.com/office/drawing/2014/main" id="{09807596-CD4E-AD17-0A30-209981645369}"/>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301666387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Key Numbers">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2415"/>
          </a:xfrm>
        </p:spPr>
        <p:txBody>
          <a:bodyPr/>
          <a:lstStyle>
            <a:lvl1pPr>
              <a:lnSpc>
                <a:spcPct val="85000"/>
              </a:lnSpc>
              <a:defRPr sz="1500" b="1" i="0">
                <a:solidFill>
                  <a:schemeClr val="bg1"/>
                </a:solidFill>
                <a:latin typeface="+mn-lt"/>
              </a:defRPr>
            </a:lvl1pPr>
          </a:lstStyle>
          <a:p>
            <a:r>
              <a:rPr lang="en-US"/>
              <a:t>Click to edit Master title style</a:t>
            </a:r>
            <a:endParaRPr lang="en-GB" dirty="0"/>
          </a:p>
        </p:txBody>
      </p:sp>
      <p:sp>
        <p:nvSpPr>
          <p:cNvPr id="8" name="Picture Placeholder 91">
            <a:extLst>
              <a:ext uri="{FF2B5EF4-FFF2-40B4-BE49-F238E27FC236}">
                <a16:creationId xmlns:a16="http://schemas.microsoft.com/office/drawing/2014/main" id="{1B8E6F68-BB92-3741-A271-A507454209A8}"/>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15" name="Text Placeholder 14">
            <a:extLst>
              <a:ext uri="{FF2B5EF4-FFF2-40B4-BE49-F238E27FC236}">
                <a16:creationId xmlns:a16="http://schemas.microsoft.com/office/drawing/2014/main" id="{63F40DC3-5F4F-C397-5C6A-8A62BC1F78B1}"/>
              </a:ext>
            </a:extLst>
          </p:cNvPr>
          <p:cNvSpPr>
            <a:spLocks noGrp="1"/>
          </p:cNvSpPr>
          <p:nvPr>
            <p:ph type="body" sz="quarter" idx="60"/>
          </p:nvPr>
        </p:nvSpPr>
        <p:spPr>
          <a:xfrm>
            <a:off x="8124824" y="52705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4" name="Picture Placeholder 91">
            <a:extLst>
              <a:ext uri="{FF2B5EF4-FFF2-40B4-BE49-F238E27FC236}">
                <a16:creationId xmlns:a16="http://schemas.microsoft.com/office/drawing/2014/main" id="{A11547F3-AA53-B6CF-CC36-9B7EBC562F8C}"/>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17" name="Text Placeholder 14">
            <a:extLst>
              <a:ext uri="{FF2B5EF4-FFF2-40B4-BE49-F238E27FC236}">
                <a16:creationId xmlns:a16="http://schemas.microsoft.com/office/drawing/2014/main" id="{BBE84450-4088-E9E0-0359-34BD23A3925E}"/>
              </a:ext>
            </a:extLst>
          </p:cNvPr>
          <p:cNvSpPr>
            <a:spLocks noGrp="1"/>
          </p:cNvSpPr>
          <p:nvPr>
            <p:ph type="body" sz="quarter" idx="69"/>
          </p:nvPr>
        </p:nvSpPr>
        <p:spPr>
          <a:xfrm>
            <a:off x="8124824" y="251841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8" name="Picture Placeholder 91">
            <a:extLst>
              <a:ext uri="{FF2B5EF4-FFF2-40B4-BE49-F238E27FC236}">
                <a16:creationId xmlns:a16="http://schemas.microsoft.com/office/drawing/2014/main" id="{62C4BF17-AF9C-A4E5-F1BF-718B90E42E20}"/>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22" name="Text Placeholder 14">
            <a:extLst>
              <a:ext uri="{FF2B5EF4-FFF2-40B4-BE49-F238E27FC236}">
                <a16:creationId xmlns:a16="http://schemas.microsoft.com/office/drawing/2014/main" id="{F33A7DDF-B16D-DE86-59A6-3E4EE10AF950}"/>
              </a:ext>
            </a:extLst>
          </p:cNvPr>
          <p:cNvSpPr>
            <a:spLocks noGrp="1"/>
          </p:cNvSpPr>
          <p:nvPr>
            <p:ph type="body" sz="quarter" idx="72"/>
          </p:nvPr>
        </p:nvSpPr>
        <p:spPr>
          <a:xfrm>
            <a:off x="8124824" y="4522482"/>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3" name="Picture Placeholder 91">
            <a:extLst>
              <a:ext uri="{FF2B5EF4-FFF2-40B4-BE49-F238E27FC236}">
                <a16:creationId xmlns:a16="http://schemas.microsoft.com/office/drawing/2014/main" id="{485FA38D-16CA-1001-19BE-594DCF6B57AA}"/>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27" name="Text Placeholder 26">
            <a:extLst>
              <a:ext uri="{FF2B5EF4-FFF2-40B4-BE49-F238E27FC236}">
                <a16:creationId xmlns:a16="http://schemas.microsoft.com/office/drawing/2014/main" id="{8A5E5282-C048-99E1-5F1B-6B9961066184}"/>
              </a:ext>
            </a:extLst>
          </p:cNvPr>
          <p:cNvSpPr>
            <a:spLocks noGrp="1"/>
          </p:cNvSpPr>
          <p:nvPr>
            <p:ph type="body" sz="quarter" idx="74" hasCustomPrompt="1"/>
          </p:nvPr>
        </p:nvSpPr>
        <p:spPr>
          <a:xfrm>
            <a:off x="3225800" y="111125"/>
            <a:ext cx="3776663" cy="1789113"/>
          </a:xfrm>
        </p:spPr>
        <p:txBody>
          <a:bodyPr/>
          <a:lstStyle>
            <a:lvl1pPr>
              <a:defRPr sz="11000">
                <a:solidFill>
                  <a:schemeClr val="bg1"/>
                </a:solidFill>
                <a:latin typeface="+mj-lt"/>
              </a:defRPr>
            </a:lvl1pPr>
          </a:lstStyle>
          <a:p>
            <a:pPr lvl="0"/>
            <a:r>
              <a:rPr lang="en-GB" dirty="0"/>
              <a:t>00</a:t>
            </a:r>
          </a:p>
        </p:txBody>
      </p:sp>
      <p:sp>
        <p:nvSpPr>
          <p:cNvPr id="28" name="Text Placeholder 26">
            <a:extLst>
              <a:ext uri="{FF2B5EF4-FFF2-40B4-BE49-F238E27FC236}">
                <a16:creationId xmlns:a16="http://schemas.microsoft.com/office/drawing/2014/main" id="{CBBE869E-D65F-3F80-8F9D-6DF327B97D4B}"/>
              </a:ext>
            </a:extLst>
          </p:cNvPr>
          <p:cNvSpPr>
            <a:spLocks noGrp="1"/>
          </p:cNvSpPr>
          <p:nvPr>
            <p:ph type="body" sz="quarter" idx="75" hasCustomPrompt="1"/>
          </p:nvPr>
        </p:nvSpPr>
        <p:spPr>
          <a:xfrm>
            <a:off x="3225800" y="2102616"/>
            <a:ext cx="3776663" cy="1789113"/>
          </a:xfrm>
        </p:spPr>
        <p:txBody>
          <a:bodyPr/>
          <a:lstStyle>
            <a:lvl1pPr>
              <a:defRPr sz="11000">
                <a:solidFill>
                  <a:schemeClr val="bg1"/>
                </a:solidFill>
                <a:latin typeface="+mj-lt"/>
              </a:defRPr>
            </a:lvl1pPr>
          </a:lstStyle>
          <a:p>
            <a:pPr lvl="0"/>
            <a:r>
              <a:rPr lang="en-GB" dirty="0"/>
              <a:t>00</a:t>
            </a:r>
          </a:p>
        </p:txBody>
      </p:sp>
      <p:sp>
        <p:nvSpPr>
          <p:cNvPr id="29" name="Text Placeholder 26">
            <a:extLst>
              <a:ext uri="{FF2B5EF4-FFF2-40B4-BE49-F238E27FC236}">
                <a16:creationId xmlns:a16="http://schemas.microsoft.com/office/drawing/2014/main" id="{BAA28741-F83E-3E15-A9FB-99668766D898}"/>
              </a:ext>
            </a:extLst>
          </p:cNvPr>
          <p:cNvSpPr>
            <a:spLocks noGrp="1"/>
          </p:cNvSpPr>
          <p:nvPr>
            <p:ph type="body" sz="quarter" idx="76" hasCustomPrompt="1"/>
          </p:nvPr>
        </p:nvSpPr>
        <p:spPr>
          <a:xfrm>
            <a:off x="3225800" y="4106128"/>
            <a:ext cx="3776663" cy="1789113"/>
          </a:xfrm>
        </p:spPr>
        <p:txBody>
          <a:bodyPr/>
          <a:lstStyle>
            <a:lvl1pPr>
              <a:defRPr sz="11000">
                <a:solidFill>
                  <a:schemeClr val="bg1"/>
                </a:solidFill>
                <a:latin typeface="+mj-lt"/>
              </a:defRPr>
            </a:lvl1pPr>
          </a:lstStyle>
          <a:p>
            <a:pPr lvl="0"/>
            <a:r>
              <a:rPr lang="en-GB" dirty="0"/>
              <a:t>00</a:t>
            </a:r>
          </a:p>
        </p:txBody>
      </p:sp>
      <p:sp>
        <p:nvSpPr>
          <p:cNvPr id="3" name="Graphic 6">
            <a:extLst>
              <a:ext uri="{FF2B5EF4-FFF2-40B4-BE49-F238E27FC236}">
                <a16:creationId xmlns:a16="http://schemas.microsoft.com/office/drawing/2014/main" id="{72FD49B7-27D7-D2A3-F6D3-143AB3CB9EA9}"/>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6" name="Footer Placeholder 4">
            <a:extLst>
              <a:ext uri="{FF2B5EF4-FFF2-40B4-BE49-F238E27FC236}">
                <a16:creationId xmlns:a16="http://schemas.microsoft.com/office/drawing/2014/main" id="{043DFA16-4809-A367-8DA1-8599EDC67F50}"/>
              </a:ext>
            </a:extLst>
          </p:cNvPr>
          <p:cNvSpPr>
            <a:spLocks noGrp="1"/>
          </p:cNvSpPr>
          <p:nvPr>
            <p:ph type="ftr" sz="quarter" idx="3"/>
          </p:nvPr>
        </p:nvSpPr>
        <p:spPr>
          <a:xfrm>
            <a:off x="288259" y="5966467"/>
            <a:ext cx="279466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a:t>
            </a:r>
          </a:p>
          <a:p>
            <a:pPr>
              <a:spcBef>
                <a:spcPts val="0"/>
              </a:spcBef>
              <a:spcAft>
                <a:spcPts val="300"/>
              </a:spcAft>
            </a:pPr>
            <a:r>
              <a:rPr lang="en-US"/>
              <a:t>Slide footer goes here if required</a:t>
            </a:r>
            <a:endParaRPr lang="en-US" dirty="0"/>
          </a:p>
        </p:txBody>
      </p:sp>
      <p:sp>
        <p:nvSpPr>
          <p:cNvPr id="4" name="Slide Number Placeholder 5">
            <a:extLst>
              <a:ext uri="{FF2B5EF4-FFF2-40B4-BE49-F238E27FC236}">
                <a16:creationId xmlns:a16="http://schemas.microsoft.com/office/drawing/2014/main" id="{2B1A9DEC-1972-000C-297E-FD62059EE11F}"/>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5BAB853-D093-4E9B-9C78-6FA41F2B5735}" type="slidenum">
              <a:rPr lang="en-US" smtClean="0"/>
              <a:t>‹#›</a:t>
            </a:fld>
            <a:endParaRPr lang="en-US"/>
          </a:p>
        </p:txBody>
      </p:sp>
    </p:spTree>
    <p:extLst>
      <p:ext uri="{BB962C8B-B14F-4D97-AF65-F5344CB8AC3E}">
        <p14:creationId xmlns:p14="http://schemas.microsoft.com/office/powerpoint/2010/main" val="15259636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Key Numbers [Accessible Version]">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7032"/>
          </a:xfrm>
        </p:spPr>
        <p:txBody>
          <a:bodyPr/>
          <a:lstStyle>
            <a:lvl1pPr>
              <a:lnSpc>
                <a:spcPct val="85000"/>
              </a:lnSpc>
              <a:defRPr sz="1500" b="1" i="0">
                <a:solidFill>
                  <a:schemeClr val="tx1"/>
                </a:solidFill>
                <a:latin typeface="Johnson Text" pitchFamily="2" charset="77"/>
              </a:defRPr>
            </a:lvl1p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5BAB853-D093-4E9B-9C78-6FA41F2B5735}" type="slidenum">
              <a:rPr lang="en-US" smtClean="0"/>
              <a:t>‹#›</a:t>
            </a:fld>
            <a:endParaRPr lang="en-US"/>
          </a:p>
        </p:txBody>
      </p:sp>
      <p:sp>
        <p:nvSpPr>
          <p:cNvPr id="2" name="Picture Placeholder 91">
            <a:extLst>
              <a:ext uri="{FF2B5EF4-FFF2-40B4-BE49-F238E27FC236}">
                <a16:creationId xmlns:a16="http://schemas.microsoft.com/office/drawing/2014/main" id="{26B4C449-2487-DF2A-7645-8218B023E592}"/>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6" name="Text Placeholder 14">
            <a:extLst>
              <a:ext uri="{FF2B5EF4-FFF2-40B4-BE49-F238E27FC236}">
                <a16:creationId xmlns:a16="http://schemas.microsoft.com/office/drawing/2014/main" id="{D7090765-328D-D615-6AFB-B0F523075373}"/>
              </a:ext>
            </a:extLst>
          </p:cNvPr>
          <p:cNvSpPr>
            <a:spLocks noGrp="1"/>
          </p:cNvSpPr>
          <p:nvPr>
            <p:ph type="body" sz="quarter" idx="60"/>
          </p:nvPr>
        </p:nvSpPr>
        <p:spPr>
          <a:xfrm>
            <a:off x="8124824" y="52705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Picture Placeholder 91">
            <a:extLst>
              <a:ext uri="{FF2B5EF4-FFF2-40B4-BE49-F238E27FC236}">
                <a16:creationId xmlns:a16="http://schemas.microsoft.com/office/drawing/2014/main" id="{04E11CE5-CC63-4DF3-91BC-7D123FA2380B}"/>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16" name="Text Placeholder 14">
            <a:extLst>
              <a:ext uri="{FF2B5EF4-FFF2-40B4-BE49-F238E27FC236}">
                <a16:creationId xmlns:a16="http://schemas.microsoft.com/office/drawing/2014/main" id="{89F6050B-0591-0406-0A2B-C58DB12244B1}"/>
              </a:ext>
            </a:extLst>
          </p:cNvPr>
          <p:cNvSpPr>
            <a:spLocks noGrp="1"/>
          </p:cNvSpPr>
          <p:nvPr>
            <p:ph type="body" sz="quarter" idx="69"/>
          </p:nvPr>
        </p:nvSpPr>
        <p:spPr>
          <a:xfrm>
            <a:off x="8124824" y="251841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Picture Placeholder 91">
            <a:extLst>
              <a:ext uri="{FF2B5EF4-FFF2-40B4-BE49-F238E27FC236}">
                <a16:creationId xmlns:a16="http://schemas.microsoft.com/office/drawing/2014/main" id="{95D4FFE4-0D64-5F30-AD0F-100BD6D65389}"/>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21" name="Text Placeholder 14">
            <a:extLst>
              <a:ext uri="{FF2B5EF4-FFF2-40B4-BE49-F238E27FC236}">
                <a16:creationId xmlns:a16="http://schemas.microsoft.com/office/drawing/2014/main" id="{C4F52E6D-F9EF-905D-6975-963F7D958ED5}"/>
              </a:ext>
            </a:extLst>
          </p:cNvPr>
          <p:cNvSpPr>
            <a:spLocks noGrp="1"/>
          </p:cNvSpPr>
          <p:nvPr>
            <p:ph type="body" sz="quarter" idx="72"/>
          </p:nvPr>
        </p:nvSpPr>
        <p:spPr>
          <a:xfrm>
            <a:off x="8124824" y="4522482"/>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2" name="Picture Placeholder 91">
            <a:extLst>
              <a:ext uri="{FF2B5EF4-FFF2-40B4-BE49-F238E27FC236}">
                <a16:creationId xmlns:a16="http://schemas.microsoft.com/office/drawing/2014/main" id="{02D2CE40-9732-D3AB-4F10-762299122CE1}"/>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23" name="Text Placeholder 26">
            <a:extLst>
              <a:ext uri="{FF2B5EF4-FFF2-40B4-BE49-F238E27FC236}">
                <a16:creationId xmlns:a16="http://schemas.microsoft.com/office/drawing/2014/main" id="{C4A7D748-90AF-308A-44E9-BE56492932EB}"/>
              </a:ext>
            </a:extLst>
          </p:cNvPr>
          <p:cNvSpPr>
            <a:spLocks noGrp="1"/>
          </p:cNvSpPr>
          <p:nvPr>
            <p:ph type="body" sz="quarter" idx="74" hasCustomPrompt="1"/>
          </p:nvPr>
        </p:nvSpPr>
        <p:spPr>
          <a:xfrm>
            <a:off x="3225800" y="111125"/>
            <a:ext cx="3776663" cy="1789113"/>
          </a:xfrm>
        </p:spPr>
        <p:txBody>
          <a:bodyPr/>
          <a:lstStyle>
            <a:lvl1pPr>
              <a:defRPr sz="11000">
                <a:solidFill>
                  <a:schemeClr val="accent1"/>
                </a:solidFill>
                <a:latin typeface="+mj-lt"/>
              </a:defRPr>
            </a:lvl1pPr>
          </a:lstStyle>
          <a:p>
            <a:pPr lvl="0"/>
            <a:r>
              <a:rPr lang="en-GB" dirty="0"/>
              <a:t>00</a:t>
            </a:r>
          </a:p>
        </p:txBody>
      </p:sp>
      <p:sp>
        <p:nvSpPr>
          <p:cNvPr id="26" name="Text Placeholder 26">
            <a:extLst>
              <a:ext uri="{FF2B5EF4-FFF2-40B4-BE49-F238E27FC236}">
                <a16:creationId xmlns:a16="http://schemas.microsoft.com/office/drawing/2014/main" id="{ED360C76-27A8-44D1-6730-F7FA8D1EC543}"/>
              </a:ext>
            </a:extLst>
          </p:cNvPr>
          <p:cNvSpPr>
            <a:spLocks noGrp="1"/>
          </p:cNvSpPr>
          <p:nvPr>
            <p:ph type="body" sz="quarter" idx="75" hasCustomPrompt="1"/>
          </p:nvPr>
        </p:nvSpPr>
        <p:spPr>
          <a:xfrm>
            <a:off x="3225800" y="2102616"/>
            <a:ext cx="3776663" cy="1789113"/>
          </a:xfrm>
        </p:spPr>
        <p:txBody>
          <a:bodyPr/>
          <a:lstStyle>
            <a:lvl1pPr>
              <a:defRPr sz="11000">
                <a:solidFill>
                  <a:schemeClr val="accent1"/>
                </a:solidFill>
                <a:latin typeface="+mj-lt"/>
              </a:defRPr>
            </a:lvl1pPr>
          </a:lstStyle>
          <a:p>
            <a:pPr lvl="0"/>
            <a:r>
              <a:rPr lang="en-GB" dirty="0"/>
              <a:t>00</a:t>
            </a:r>
          </a:p>
        </p:txBody>
      </p:sp>
      <p:sp>
        <p:nvSpPr>
          <p:cNvPr id="27" name="Text Placeholder 26">
            <a:extLst>
              <a:ext uri="{FF2B5EF4-FFF2-40B4-BE49-F238E27FC236}">
                <a16:creationId xmlns:a16="http://schemas.microsoft.com/office/drawing/2014/main" id="{28863499-99BA-9382-A790-8823B96ABCDE}"/>
              </a:ext>
            </a:extLst>
          </p:cNvPr>
          <p:cNvSpPr>
            <a:spLocks noGrp="1"/>
          </p:cNvSpPr>
          <p:nvPr>
            <p:ph type="body" sz="quarter" idx="76" hasCustomPrompt="1"/>
          </p:nvPr>
        </p:nvSpPr>
        <p:spPr>
          <a:xfrm>
            <a:off x="3225800" y="4106128"/>
            <a:ext cx="3776663" cy="1789113"/>
          </a:xfrm>
        </p:spPr>
        <p:txBody>
          <a:bodyPr/>
          <a:lstStyle>
            <a:lvl1pPr>
              <a:defRPr sz="11000">
                <a:solidFill>
                  <a:schemeClr val="accent1"/>
                </a:solidFill>
                <a:latin typeface="+mj-lt"/>
              </a:defRPr>
            </a:lvl1pPr>
          </a:lstStyle>
          <a:p>
            <a:pPr lvl="0"/>
            <a:r>
              <a:rPr lang="en-GB" dirty="0"/>
              <a:t>00</a:t>
            </a:r>
          </a:p>
        </p:txBody>
      </p:sp>
      <p:sp>
        <p:nvSpPr>
          <p:cNvPr id="8" name="Footer Placeholder 4">
            <a:extLst>
              <a:ext uri="{FF2B5EF4-FFF2-40B4-BE49-F238E27FC236}">
                <a16:creationId xmlns:a16="http://schemas.microsoft.com/office/drawing/2014/main" id="{9FE0DB2D-5681-9C6E-43DA-7FD40833A146}"/>
              </a:ext>
            </a:extLst>
          </p:cNvPr>
          <p:cNvSpPr>
            <a:spLocks noGrp="1"/>
          </p:cNvSpPr>
          <p:nvPr>
            <p:ph type="ftr" sz="quarter" idx="3"/>
          </p:nvPr>
        </p:nvSpPr>
        <p:spPr>
          <a:xfrm>
            <a:off x="288259" y="5966467"/>
            <a:ext cx="279466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a:t>
            </a:r>
          </a:p>
          <a:p>
            <a:pPr>
              <a:spcBef>
                <a:spcPts val="0"/>
              </a:spcBef>
              <a:spcAft>
                <a:spcPts val="300"/>
              </a:spcAft>
            </a:pPr>
            <a:r>
              <a:rPr lang="en-US"/>
              <a:t>Slide footer goes here if required</a:t>
            </a:r>
            <a:endParaRPr lang="en-US" dirty="0"/>
          </a:p>
        </p:txBody>
      </p:sp>
    </p:spTree>
    <p:extLst>
      <p:ext uri="{BB962C8B-B14F-4D97-AF65-F5344CB8AC3E}">
        <p14:creationId xmlns:p14="http://schemas.microsoft.com/office/powerpoint/2010/main" val="124123669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88F223-1D7A-707E-10AB-5C41663BE54B}"/>
              </a:ext>
            </a:extLst>
          </p:cNvPr>
          <p:cNvSpPr/>
          <p:nvPr/>
        </p:nvSpPr>
        <p:spPr>
          <a:xfrm>
            <a:off x="6583680" y="0"/>
            <a:ext cx="5608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3085" cy="3427413"/>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dirty="0"/>
              <a:t>Master title style</a:t>
            </a:r>
            <a:endParaRPr lang="en-GB" dirty="0"/>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a:solidFill>
                  <a:schemeClr val="bg1"/>
                </a:solidFill>
                <a:latin typeface="+mj-lt"/>
              </a:defRPr>
            </a:lvl1pPr>
            <a:lvl2pPr>
              <a:defRPr lang="en-GB" dirty="0" smtClean="0">
                <a:solidFill>
                  <a:schemeClr val="bg1"/>
                </a:solidFill>
              </a:defRPr>
            </a:lvl2pPr>
            <a:lvl3pPr>
              <a:defRPr lang="en-GB" dirty="0" smtClean="0">
                <a:solidFill>
                  <a:schemeClr val="bg1"/>
                </a:solidFill>
              </a:defRPr>
            </a:lvl3pPr>
            <a:lvl4pPr>
              <a:defRPr lang="en-GB" dirty="0" smtClean="0">
                <a:solidFill>
                  <a:schemeClr val="bg1"/>
                </a:solidFill>
              </a:defRPr>
            </a:lvl4pPr>
            <a:lvl5pPr>
              <a:defRPr lang="en-US" dirty="0">
                <a:solidFill>
                  <a:schemeClr val="bg1"/>
                </a:solidFill>
              </a:defRPr>
            </a:lvl5pPr>
          </a:lstStyle>
          <a:p>
            <a:pPr lvl="0"/>
            <a:r>
              <a:rPr lang="en-GB" dirty="0"/>
              <a:t>“Quote goes here. Delete speech marks if not required.”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9616647F-6551-5C71-EECF-7BC298E933EF}"/>
              </a:ext>
            </a:extLst>
          </p:cNvPr>
          <p:cNvSpPr>
            <a:spLocks noGrp="1"/>
          </p:cNvSpPr>
          <p:nvPr>
            <p:ph type="body" sz="quarter" idx="14" hasCustomPrompt="1"/>
          </p:nvPr>
        </p:nvSpPr>
        <p:spPr>
          <a:xfrm>
            <a:off x="8124825" y="295200"/>
            <a:ext cx="3778250" cy="876375"/>
          </a:xfrm>
        </p:spPr>
        <p:txBody>
          <a:bodyPr/>
          <a:lstStyle>
            <a:lvl1pPr>
              <a:defRPr sz="1400">
                <a:solidFill>
                  <a:schemeClr val="bg1"/>
                </a:solidFill>
              </a:defRPr>
            </a:lvl1pPr>
            <a:lvl2pPr>
              <a:defRPr sz="1400">
                <a:solidFill>
                  <a:schemeClr val="bg1"/>
                </a:solidFill>
              </a:defRPr>
            </a:lvl2pPr>
            <a:lvl3pPr>
              <a:defRPr sz="1200">
                <a:solidFill>
                  <a:schemeClr val="bg1"/>
                </a:solidFill>
              </a:defRPr>
            </a:lvl3pPr>
          </a:lstStyle>
          <a:p>
            <a:pPr lvl="0"/>
            <a:r>
              <a:rPr lang="en-GB" dirty="0"/>
              <a:t>Click to add text. Delete if not required. </a:t>
            </a:r>
          </a:p>
          <a:p>
            <a:pPr lvl="1"/>
            <a:r>
              <a:rPr lang="en-GB" dirty="0"/>
              <a:t>Second level</a:t>
            </a:r>
          </a:p>
          <a:p>
            <a:pPr lvl="2"/>
            <a:r>
              <a:rPr lang="en-GB" dirty="0"/>
              <a:t>Third level</a:t>
            </a:r>
          </a:p>
        </p:txBody>
      </p:sp>
      <p:sp>
        <p:nvSpPr>
          <p:cNvPr id="6" name="Footer Placeholder 4">
            <a:extLst>
              <a:ext uri="{FF2B5EF4-FFF2-40B4-BE49-F238E27FC236}">
                <a16:creationId xmlns:a16="http://schemas.microsoft.com/office/drawing/2014/main" id="{6BEC8F6E-46BB-F39D-C0DC-751CB89132B6}"/>
              </a:ext>
            </a:extLst>
          </p:cNvPr>
          <p:cNvSpPr>
            <a:spLocks noGrp="1"/>
          </p:cNvSpPr>
          <p:nvPr>
            <p:ph type="ftr" sz="quarter" idx="3"/>
          </p:nvPr>
        </p:nvSpPr>
        <p:spPr>
          <a:xfrm>
            <a:off x="288259" y="5966467"/>
            <a:ext cx="573312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331589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title, blue">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52187860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Quote [Accessible Versi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8"/>
            <a:ext cx="5733085" cy="3427412"/>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dirty="0"/>
              <a:t>Master title style</a:t>
            </a:r>
            <a:endParaRPr lang="en-GB" dirty="0"/>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i="0">
                <a:solidFill>
                  <a:schemeClr val="accent1"/>
                </a:solidFill>
                <a:latin typeface="+mj-lt"/>
              </a:defRPr>
            </a:lvl1pPr>
            <a:lvl2pPr>
              <a:defRPr lang="en-GB" dirty="0" smtClean="0">
                <a:solidFill>
                  <a:schemeClr val="tx1"/>
                </a:solidFill>
              </a:defRPr>
            </a:lvl2pPr>
            <a:lvl3pPr>
              <a:defRPr lang="en-GB" dirty="0" smtClean="0">
                <a:solidFill>
                  <a:schemeClr val="tx1"/>
                </a:solidFill>
              </a:defRPr>
            </a:lvl3pPr>
            <a:lvl4pPr>
              <a:defRPr lang="en-GB" dirty="0" smtClean="0">
                <a:solidFill>
                  <a:schemeClr val="tx1"/>
                </a:solidFill>
              </a:defRPr>
            </a:lvl4pPr>
            <a:lvl5pPr>
              <a:defRPr lang="en-US" dirty="0">
                <a:solidFill>
                  <a:schemeClr val="tx1"/>
                </a:solidFill>
              </a:defRPr>
            </a:lvl5pPr>
          </a:lstStyle>
          <a:p>
            <a:pPr lvl="0"/>
            <a:r>
              <a:rPr lang="en-GB" dirty="0"/>
              <a:t>“Quote goes here. Delete speech marks if not required.”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Text Placeholder 7">
            <a:extLst>
              <a:ext uri="{FF2B5EF4-FFF2-40B4-BE49-F238E27FC236}">
                <a16:creationId xmlns:a16="http://schemas.microsoft.com/office/drawing/2014/main" id="{262EBE26-5504-780B-C8F1-AFCE93039485}"/>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6" name="Footer Placeholder 4">
            <a:extLst>
              <a:ext uri="{FF2B5EF4-FFF2-40B4-BE49-F238E27FC236}">
                <a16:creationId xmlns:a16="http://schemas.microsoft.com/office/drawing/2014/main" id="{FF5227C2-8D93-ABD3-A0D2-E4BD40BC778D}"/>
              </a:ext>
            </a:extLst>
          </p:cNvPr>
          <p:cNvSpPr>
            <a:spLocks noGrp="1"/>
          </p:cNvSpPr>
          <p:nvPr>
            <p:ph type="ftr" sz="quarter" idx="3"/>
          </p:nvPr>
        </p:nvSpPr>
        <p:spPr>
          <a:xfrm>
            <a:off x="288259" y="5966467"/>
            <a:ext cx="5733084"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94355272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Right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F6140-34D9-F6B3-6BCD-3A50DD37FE45}"/>
              </a:ext>
            </a:extLst>
          </p:cNvPr>
          <p:cNvSpPr>
            <a:spLocks noGrp="1"/>
          </p:cNvSpPr>
          <p:nvPr>
            <p:ph type="title" hasCustomPrompt="1"/>
          </p:nvPr>
        </p:nvSpPr>
        <p:spPr>
          <a:xfrm>
            <a:off x="288303" y="262267"/>
            <a:ext cx="5733084" cy="468590"/>
          </a:xfrm>
        </p:spPr>
        <p:txBody>
          <a:bodyPr/>
          <a:lstStyle/>
          <a:p>
            <a:r>
              <a:rPr lang="en-GB" dirty="0"/>
              <a:t>Master title style</a:t>
            </a:r>
          </a:p>
        </p:txBody>
      </p:sp>
      <p:sp>
        <p:nvSpPr>
          <p:cNvPr id="7" name="Content Placeholder 6">
            <a:extLst>
              <a:ext uri="{FF2B5EF4-FFF2-40B4-BE49-F238E27FC236}">
                <a16:creationId xmlns:a16="http://schemas.microsoft.com/office/drawing/2014/main" id="{BA7EE611-EA9F-2CB5-2ACF-EF4D756FF28C}"/>
              </a:ext>
            </a:extLst>
          </p:cNvPr>
          <p:cNvSpPr>
            <a:spLocks noGrp="1"/>
          </p:cNvSpPr>
          <p:nvPr>
            <p:ph sz="quarter" idx="14"/>
          </p:nvPr>
        </p:nvSpPr>
        <p:spPr>
          <a:xfrm>
            <a:off x="6166800" y="270000"/>
            <a:ext cx="5737225" cy="5495800"/>
          </a:xfrm>
        </p:spPr>
        <p:txBody>
          <a:bodyPr/>
          <a:lstStyle>
            <a:lvl1pPr>
              <a:defRPr sz="1800"/>
            </a:lvl1pPr>
            <a:lvl2pPr>
              <a:defRPr sz="1800"/>
            </a:lvl2pPr>
            <a:lvl3pPr>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7">
            <a:extLst>
              <a:ext uri="{FF2B5EF4-FFF2-40B4-BE49-F238E27FC236}">
                <a16:creationId xmlns:a16="http://schemas.microsoft.com/office/drawing/2014/main" id="{9781BB63-AF6A-9F70-47D8-BF333C16188A}"/>
              </a:ext>
            </a:extLst>
          </p:cNvPr>
          <p:cNvSpPr>
            <a:spLocks noGrp="1"/>
          </p:cNvSpPr>
          <p:nvPr>
            <p:ph type="body" sz="quarter" idx="15" hasCustomPrompt="1"/>
          </p:nvPr>
        </p:nvSpPr>
        <p:spPr>
          <a:xfrm>
            <a:off x="288925" y="3867150"/>
            <a:ext cx="3778250" cy="1816002"/>
          </a:xfrm>
        </p:spPr>
        <p:txBody>
          <a:bodyPr/>
          <a:lstStyle/>
          <a:p>
            <a:pPr lvl="0"/>
            <a:r>
              <a:rPr lang="en-GB" dirty="0"/>
              <a:t>Click to add text. Delete if not required.</a:t>
            </a:r>
          </a:p>
          <a:p>
            <a:pPr lvl="1"/>
            <a:r>
              <a:rPr lang="en-GB" dirty="0"/>
              <a:t>Second level</a:t>
            </a:r>
          </a:p>
          <a:p>
            <a:pPr lvl="2"/>
            <a:r>
              <a:rPr lang="en-GB" dirty="0"/>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8" name="Subtitle 2">
            <a:extLst>
              <a:ext uri="{FF2B5EF4-FFF2-40B4-BE49-F238E27FC236}">
                <a16:creationId xmlns:a16="http://schemas.microsoft.com/office/drawing/2014/main" id="{7093E36D-AA36-08D5-DD80-6469123BEA1A}"/>
              </a:ext>
            </a:extLst>
          </p:cNvPr>
          <p:cNvSpPr>
            <a:spLocks noGrp="1"/>
          </p:cNvSpPr>
          <p:nvPr>
            <p:ph type="subTitle" idx="1"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dirty="0"/>
              <a:t>Subtitle. Delete if not required.</a:t>
            </a:r>
          </a:p>
        </p:txBody>
      </p:sp>
      <p:sp>
        <p:nvSpPr>
          <p:cNvPr id="4" name="Footer Placeholder 4">
            <a:extLst>
              <a:ext uri="{FF2B5EF4-FFF2-40B4-BE49-F238E27FC236}">
                <a16:creationId xmlns:a16="http://schemas.microsoft.com/office/drawing/2014/main" id="{09011399-EA78-1501-D5C3-39F7E534C30C}"/>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3622951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C08568-CB34-FA3A-354B-5E34EE1B1FD2}"/>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980450DE-2BB5-2901-3769-3BBFA07946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7">
            <a:extLst>
              <a:ext uri="{FF2B5EF4-FFF2-40B4-BE49-F238E27FC236}">
                <a16:creationId xmlns:a16="http://schemas.microsoft.com/office/drawing/2014/main" id="{65B587F7-0E47-48EC-A5BC-5623F62D615C}"/>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4" name="Subtitle 2">
            <a:extLst>
              <a:ext uri="{FF2B5EF4-FFF2-40B4-BE49-F238E27FC236}">
                <a16:creationId xmlns:a16="http://schemas.microsoft.com/office/drawing/2014/main" id="{443DEE11-107C-6B66-46B9-BE5E88B65B71}"/>
              </a:ext>
            </a:extLst>
          </p:cNvPr>
          <p:cNvSpPr>
            <a:spLocks noGrp="1"/>
          </p:cNvSpPr>
          <p:nvPr>
            <p:ph type="subTitle" idx="15"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dirty="0"/>
              <a:t>Subtitle. Delete if not required.</a:t>
            </a:r>
          </a:p>
        </p:txBody>
      </p:sp>
      <p:sp>
        <p:nvSpPr>
          <p:cNvPr id="8" name="Footer Placeholder 4">
            <a:extLst>
              <a:ext uri="{FF2B5EF4-FFF2-40B4-BE49-F238E27FC236}">
                <a16:creationId xmlns:a16="http://schemas.microsoft.com/office/drawing/2014/main" id="{7234E43D-E2A8-6090-A515-BA67D1DC031F}"/>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87233525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D7FB2-B0CA-4C96-0E9E-CB4BA9057AF8}"/>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5732003" cy="394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1" y="1822450"/>
            <a:ext cx="5734049"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a:extLst>
              <a:ext uri="{FF2B5EF4-FFF2-40B4-BE49-F238E27FC236}">
                <a16:creationId xmlns:a16="http://schemas.microsoft.com/office/drawing/2014/main" id="{F80BC13B-177D-A0D3-7A97-8F3C3A8E7391}"/>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2" name="Subtitle 2">
            <a:extLst>
              <a:ext uri="{FF2B5EF4-FFF2-40B4-BE49-F238E27FC236}">
                <a16:creationId xmlns:a16="http://schemas.microsoft.com/office/drawing/2014/main" id="{56361D27-85D4-45EB-31D3-6D805D2E106E}"/>
              </a:ext>
            </a:extLst>
          </p:cNvPr>
          <p:cNvSpPr>
            <a:spLocks noGrp="1"/>
          </p:cNvSpPr>
          <p:nvPr>
            <p:ph type="subTitle" idx="15"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5" name="Footer Placeholder 4">
            <a:extLst>
              <a:ext uri="{FF2B5EF4-FFF2-40B4-BE49-F238E27FC236}">
                <a16:creationId xmlns:a16="http://schemas.microsoft.com/office/drawing/2014/main" id="{22BA91C6-E980-9240-DC55-BBA4867CB9FE}"/>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35519621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8828CA-7D5C-3E61-D35B-06A376A834B0}"/>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51"/>
            <a:ext cx="3773029" cy="3943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4208923" y="1822451"/>
            <a:ext cx="3773028" cy="3943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2D07DFA4-9148-416B-352F-29E5676A6A00}"/>
              </a:ext>
            </a:extLst>
          </p:cNvPr>
          <p:cNvSpPr>
            <a:spLocks noGrp="1"/>
          </p:cNvSpPr>
          <p:nvPr>
            <p:ph idx="14"/>
          </p:nvPr>
        </p:nvSpPr>
        <p:spPr>
          <a:xfrm>
            <a:off x="8129587" y="1822451"/>
            <a:ext cx="3773028" cy="3943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5200" y="295200"/>
            <a:ext cx="3773488"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5" name="Subtitle 2">
            <a:extLst>
              <a:ext uri="{FF2B5EF4-FFF2-40B4-BE49-F238E27FC236}">
                <a16:creationId xmlns:a16="http://schemas.microsoft.com/office/drawing/2014/main" id="{D960C6BF-F9C7-01C8-7601-5B209FAE017D}"/>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67699C8C-E675-503A-24B2-BFCC24CE49A7}"/>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365323769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hree Images and Tex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D914B4A-06B9-EB7A-743E-14A6560485EF}"/>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4" name="Picture Placeholder 3">
            <a:extLst>
              <a:ext uri="{FF2B5EF4-FFF2-40B4-BE49-F238E27FC236}">
                <a16:creationId xmlns:a16="http://schemas.microsoft.com/office/drawing/2014/main" id="{A2903A13-6903-3CAB-953B-86997724B440}"/>
              </a:ext>
            </a:extLst>
          </p:cNvPr>
          <p:cNvSpPr>
            <a:spLocks noGrp="1"/>
          </p:cNvSpPr>
          <p:nvPr>
            <p:ph type="pic" sz="quarter" idx="15" hasCustomPrompt="1"/>
          </p:nvPr>
        </p:nvSpPr>
        <p:spPr>
          <a:xfrm>
            <a:off x="292099" y="1306514"/>
            <a:ext cx="3770314" cy="1908174"/>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0" name="Picture Placeholder 3">
            <a:extLst>
              <a:ext uri="{FF2B5EF4-FFF2-40B4-BE49-F238E27FC236}">
                <a16:creationId xmlns:a16="http://schemas.microsoft.com/office/drawing/2014/main" id="{1B5E5492-00A8-B509-4464-956D8959E92C}"/>
              </a:ext>
            </a:extLst>
          </p:cNvPr>
          <p:cNvSpPr>
            <a:spLocks noGrp="1"/>
          </p:cNvSpPr>
          <p:nvPr>
            <p:ph type="pic" sz="quarter" idx="16" hasCustomPrompt="1"/>
          </p:nvPr>
        </p:nvSpPr>
        <p:spPr>
          <a:xfrm>
            <a:off x="4206876" y="1306514"/>
            <a:ext cx="3775076"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3">
            <a:extLst>
              <a:ext uri="{FF2B5EF4-FFF2-40B4-BE49-F238E27FC236}">
                <a16:creationId xmlns:a16="http://schemas.microsoft.com/office/drawing/2014/main" id="{5230A832-8B14-0097-7902-DB48A4A889E3}"/>
              </a:ext>
            </a:extLst>
          </p:cNvPr>
          <p:cNvSpPr>
            <a:spLocks noGrp="1"/>
          </p:cNvSpPr>
          <p:nvPr>
            <p:ph type="pic" sz="quarter" idx="17" hasCustomPrompt="1"/>
          </p:nvPr>
        </p:nvSpPr>
        <p:spPr>
          <a:xfrm>
            <a:off x="8124824" y="1306514"/>
            <a:ext cx="3775075"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3" name="Text Placeholder 7">
            <a:extLst>
              <a:ext uri="{FF2B5EF4-FFF2-40B4-BE49-F238E27FC236}">
                <a16:creationId xmlns:a16="http://schemas.microsoft.com/office/drawing/2014/main" id="{8C00D127-E34B-E7AD-7F27-D3CB55135083}"/>
              </a:ext>
            </a:extLst>
          </p:cNvPr>
          <p:cNvSpPr>
            <a:spLocks noGrp="1"/>
          </p:cNvSpPr>
          <p:nvPr>
            <p:ph type="body" sz="quarter" idx="18"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2" name="Subtitle 2">
            <a:extLst>
              <a:ext uri="{FF2B5EF4-FFF2-40B4-BE49-F238E27FC236}">
                <a16:creationId xmlns:a16="http://schemas.microsoft.com/office/drawing/2014/main" id="{A957F58C-3461-45A3-5C7B-FEC0AE9787AA}"/>
              </a:ext>
            </a:extLst>
          </p:cNvPr>
          <p:cNvSpPr>
            <a:spLocks noGrp="1"/>
          </p:cNvSpPr>
          <p:nvPr>
            <p:ph type="subTitle" idx="19"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2" name="Text Placeholder 11">
            <a:extLst>
              <a:ext uri="{FF2B5EF4-FFF2-40B4-BE49-F238E27FC236}">
                <a16:creationId xmlns:a16="http://schemas.microsoft.com/office/drawing/2014/main" id="{C0E54879-16D3-D32C-7096-C2022A52D2DF}"/>
              </a:ext>
            </a:extLst>
          </p:cNvPr>
          <p:cNvSpPr>
            <a:spLocks noGrp="1"/>
          </p:cNvSpPr>
          <p:nvPr>
            <p:ph type="body" sz="quarter" idx="20"/>
          </p:nvPr>
        </p:nvSpPr>
        <p:spPr>
          <a:xfrm>
            <a:off x="288925" y="3357563"/>
            <a:ext cx="37692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11">
            <a:extLst>
              <a:ext uri="{FF2B5EF4-FFF2-40B4-BE49-F238E27FC236}">
                <a16:creationId xmlns:a16="http://schemas.microsoft.com/office/drawing/2014/main" id="{111B2AEB-EC1B-D6B6-2A0C-C42A73F419DD}"/>
              </a:ext>
            </a:extLst>
          </p:cNvPr>
          <p:cNvSpPr>
            <a:spLocks noGrp="1"/>
          </p:cNvSpPr>
          <p:nvPr>
            <p:ph type="body" sz="quarter" idx="21"/>
          </p:nvPr>
        </p:nvSpPr>
        <p:spPr>
          <a:xfrm>
            <a:off x="4206876" y="3357563"/>
            <a:ext cx="37764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1">
            <a:extLst>
              <a:ext uri="{FF2B5EF4-FFF2-40B4-BE49-F238E27FC236}">
                <a16:creationId xmlns:a16="http://schemas.microsoft.com/office/drawing/2014/main" id="{604DF7D6-F323-CF70-9E5E-634416CD4FA3}"/>
              </a:ext>
            </a:extLst>
          </p:cNvPr>
          <p:cNvSpPr>
            <a:spLocks noGrp="1"/>
          </p:cNvSpPr>
          <p:nvPr>
            <p:ph type="body" sz="quarter" idx="22"/>
          </p:nvPr>
        </p:nvSpPr>
        <p:spPr>
          <a:xfrm>
            <a:off x="8124824" y="3357563"/>
            <a:ext cx="37764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Footer Placeholder 4">
            <a:extLst>
              <a:ext uri="{FF2B5EF4-FFF2-40B4-BE49-F238E27FC236}">
                <a16:creationId xmlns:a16="http://schemas.microsoft.com/office/drawing/2014/main" id="{A50A90C1-8224-5C16-1EC9-D3E24C8CF223}"/>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35678855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510D54-8AF6-FB56-756F-08A956F574D9}"/>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2793541" cy="394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3" y="1822450"/>
            <a:ext cx="2795586"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1" y="1822450"/>
            <a:ext cx="2793542"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4313" y="1822450"/>
            <a:ext cx="2795587"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7">
            <a:extLst>
              <a:ext uri="{FF2B5EF4-FFF2-40B4-BE49-F238E27FC236}">
                <a16:creationId xmlns:a16="http://schemas.microsoft.com/office/drawing/2014/main" id="{E3C7D5F1-8B5D-5312-7A0B-9754F64800D3}"/>
              </a:ext>
            </a:extLst>
          </p:cNvPr>
          <p:cNvSpPr>
            <a:spLocks noGrp="1"/>
          </p:cNvSpPr>
          <p:nvPr>
            <p:ph type="body" sz="quarter" idx="16"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2" name="Subtitle 2">
            <a:extLst>
              <a:ext uri="{FF2B5EF4-FFF2-40B4-BE49-F238E27FC236}">
                <a16:creationId xmlns:a16="http://schemas.microsoft.com/office/drawing/2014/main" id="{722B44CB-D9B7-ACB7-EC09-74A55C85B1AA}"/>
              </a:ext>
            </a:extLst>
          </p:cNvPr>
          <p:cNvSpPr>
            <a:spLocks noGrp="1"/>
          </p:cNvSpPr>
          <p:nvPr>
            <p:ph type="subTitle" idx="17"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0" name="Footer Placeholder 4">
            <a:extLst>
              <a:ext uri="{FF2B5EF4-FFF2-40B4-BE49-F238E27FC236}">
                <a16:creationId xmlns:a16="http://schemas.microsoft.com/office/drawing/2014/main" id="{2FD518FF-79D2-C6D5-01D5-64DFE231209A}"/>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51994680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Content with Image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EFD4EAF-3D60-DC5D-9020-CF7FB8FB51D2}"/>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10" name="Picture Placeholder 3">
            <a:extLst>
              <a:ext uri="{FF2B5EF4-FFF2-40B4-BE49-F238E27FC236}">
                <a16:creationId xmlns:a16="http://schemas.microsoft.com/office/drawing/2014/main" id="{4E9C5E07-6992-3F19-1B3D-971FA4CAA6E9}"/>
              </a:ext>
            </a:extLst>
          </p:cNvPr>
          <p:cNvSpPr>
            <a:spLocks noGrp="1"/>
          </p:cNvSpPr>
          <p:nvPr>
            <p:ph type="pic" sz="quarter" idx="16" hasCustomPrompt="1"/>
          </p:nvPr>
        </p:nvSpPr>
        <p:spPr>
          <a:xfrm>
            <a:off x="292100" y="1306514"/>
            <a:ext cx="2790825" cy="1908174"/>
          </a:xfrm>
          <a:solidFill>
            <a:schemeClr val="tx2"/>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1" name="Picture Placeholder 3">
            <a:extLst>
              <a:ext uri="{FF2B5EF4-FFF2-40B4-BE49-F238E27FC236}">
                <a16:creationId xmlns:a16="http://schemas.microsoft.com/office/drawing/2014/main" id="{1DFC9CD2-F9F0-5542-03DE-0F1FE57839DE}"/>
              </a:ext>
            </a:extLst>
          </p:cNvPr>
          <p:cNvSpPr>
            <a:spLocks noGrp="1"/>
          </p:cNvSpPr>
          <p:nvPr>
            <p:ph type="pic" sz="quarter" idx="17" hasCustomPrompt="1"/>
          </p:nvPr>
        </p:nvSpPr>
        <p:spPr>
          <a:xfrm>
            <a:off x="3225800" y="1306515"/>
            <a:ext cx="2795588" cy="1906586"/>
          </a:xfrm>
          <a:solidFill>
            <a:schemeClr val="tx2"/>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2" name="Picture Placeholder 3">
            <a:extLst>
              <a:ext uri="{FF2B5EF4-FFF2-40B4-BE49-F238E27FC236}">
                <a16:creationId xmlns:a16="http://schemas.microsoft.com/office/drawing/2014/main" id="{D5E872F4-C139-6D56-50F9-7D21C3B1C8C0}"/>
              </a:ext>
            </a:extLst>
          </p:cNvPr>
          <p:cNvSpPr>
            <a:spLocks noGrp="1"/>
          </p:cNvSpPr>
          <p:nvPr>
            <p:ph type="pic" sz="quarter" idx="18" hasCustomPrompt="1"/>
          </p:nvPr>
        </p:nvSpPr>
        <p:spPr>
          <a:xfrm>
            <a:off x="6165850" y="1306513"/>
            <a:ext cx="2795588" cy="1908175"/>
          </a:xfrm>
          <a:solidFill>
            <a:schemeClr val="tx2"/>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3" name="Picture Placeholder 3">
            <a:extLst>
              <a:ext uri="{FF2B5EF4-FFF2-40B4-BE49-F238E27FC236}">
                <a16:creationId xmlns:a16="http://schemas.microsoft.com/office/drawing/2014/main" id="{84712E5D-D603-F9AE-3C3A-D37795F75238}"/>
              </a:ext>
            </a:extLst>
          </p:cNvPr>
          <p:cNvSpPr>
            <a:spLocks noGrp="1"/>
          </p:cNvSpPr>
          <p:nvPr>
            <p:ph type="pic" sz="quarter" idx="19" hasCustomPrompt="1"/>
          </p:nvPr>
        </p:nvSpPr>
        <p:spPr>
          <a:xfrm>
            <a:off x="9104313" y="1306513"/>
            <a:ext cx="2799890" cy="1906588"/>
          </a:xfrm>
          <a:solidFill>
            <a:schemeClr val="tx2"/>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5" name="Text Placeholder 7">
            <a:extLst>
              <a:ext uri="{FF2B5EF4-FFF2-40B4-BE49-F238E27FC236}">
                <a16:creationId xmlns:a16="http://schemas.microsoft.com/office/drawing/2014/main" id="{19D9921F-F7C4-B7B7-7BFB-FFFA54F89ACB}"/>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2" name="Subtitle 2">
            <a:extLst>
              <a:ext uri="{FF2B5EF4-FFF2-40B4-BE49-F238E27FC236}">
                <a16:creationId xmlns:a16="http://schemas.microsoft.com/office/drawing/2014/main" id="{A6811233-C261-B7A8-9BF5-E6DBD474B2D8}"/>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4" name="Text Placeholder 11">
            <a:extLst>
              <a:ext uri="{FF2B5EF4-FFF2-40B4-BE49-F238E27FC236}">
                <a16:creationId xmlns:a16="http://schemas.microsoft.com/office/drawing/2014/main" id="{AB473CBC-7605-D3E8-783C-F925B286C464}"/>
              </a:ext>
            </a:extLst>
          </p:cNvPr>
          <p:cNvSpPr>
            <a:spLocks noGrp="1"/>
          </p:cNvSpPr>
          <p:nvPr>
            <p:ph type="body" sz="quarter" idx="22"/>
          </p:nvPr>
        </p:nvSpPr>
        <p:spPr>
          <a:xfrm>
            <a:off x="288925" y="3357563"/>
            <a:ext cx="2790825"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1">
            <a:extLst>
              <a:ext uri="{FF2B5EF4-FFF2-40B4-BE49-F238E27FC236}">
                <a16:creationId xmlns:a16="http://schemas.microsoft.com/office/drawing/2014/main" id="{D5F5363E-BC98-62D0-50C8-BB47491FC9D2}"/>
              </a:ext>
            </a:extLst>
          </p:cNvPr>
          <p:cNvSpPr>
            <a:spLocks noGrp="1"/>
          </p:cNvSpPr>
          <p:nvPr>
            <p:ph type="body" sz="quarter" idx="23"/>
          </p:nvPr>
        </p:nvSpPr>
        <p:spPr>
          <a:xfrm>
            <a:off x="3233115" y="3357563"/>
            <a:ext cx="2796156"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1">
            <a:extLst>
              <a:ext uri="{FF2B5EF4-FFF2-40B4-BE49-F238E27FC236}">
                <a16:creationId xmlns:a16="http://schemas.microsoft.com/office/drawing/2014/main" id="{2CFDC76E-CB6A-2A48-41EF-35223633C7FE}"/>
              </a:ext>
            </a:extLst>
          </p:cNvPr>
          <p:cNvSpPr>
            <a:spLocks noGrp="1"/>
          </p:cNvSpPr>
          <p:nvPr>
            <p:ph type="body" sz="quarter" idx="24"/>
          </p:nvPr>
        </p:nvSpPr>
        <p:spPr>
          <a:xfrm>
            <a:off x="6175321" y="3357563"/>
            <a:ext cx="2796156"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1">
            <a:extLst>
              <a:ext uri="{FF2B5EF4-FFF2-40B4-BE49-F238E27FC236}">
                <a16:creationId xmlns:a16="http://schemas.microsoft.com/office/drawing/2014/main" id="{12E56C66-93E1-5486-DC8D-DDF4C1E184CC}"/>
              </a:ext>
            </a:extLst>
          </p:cNvPr>
          <p:cNvSpPr>
            <a:spLocks noGrp="1"/>
          </p:cNvSpPr>
          <p:nvPr>
            <p:ph type="body" sz="quarter" idx="25"/>
          </p:nvPr>
        </p:nvSpPr>
        <p:spPr>
          <a:xfrm>
            <a:off x="9104313" y="3357563"/>
            <a:ext cx="28008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Footer Placeholder 4">
            <a:extLst>
              <a:ext uri="{FF2B5EF4-FFF2-40B4-BE49-F238E27FC236}">
                <a16:creationId xmlns:a16="http://schemas.microsoft.com/office/drawing/2014/main" id="{9DCAB8AB-4C0B-7253-B5CE-B910AD2A2752}"/>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67406129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Eight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1599"/>
            <a:ext cx="2793541" cy="1902675"/>
          </a:xfrm>
        </p:spPr>
        <p:txBody>
          <a:bodyPr/>
          <a:lstStyle>
            <a:lvl1pPr>
              <a:defRPr lang="en-GB" sz="1400" dirty="0" smtClean="0"/>
            </a:lvl1pPr>
            <a:lvl2pPr>
              <a:defRPr lang="en-GB" sz="1400" dirty="0" smtClean="0"/>
            </a:lvl2pPr>
            <a:lvl3pPr>
              <a:defRPr lang="en-GB" sz="1200" dirty="0" smtClean="0"/>
            </a:lvl3pPr>
            <a:lvl4pPr>
              <a:defRPr lang="en-GB" sz="1200" dirty="0" smtClean="0"/>
            </a:lvl4pPr>
            <a:lvl5pPr>
              <a:defRPr lang="en-GB" sz="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2" y="1821599"/>
            <a:ext cx="2793542"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0" y="1821599"/>
            <a:ext cx="2803525"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5903" y="1821599"/>
            <a:ext cx="2793997"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a:extLst>
              <a:ext uri="{FF2B5EF4-FFF2-40B4-BE49-F238E27FC236}">
                <a16:creationId xmlns:a16="http://schemas.microsoft.com/office/drawing/2014/main" id="{F837F62A-0DBC-5C4E-10B1-0A4CD4ADF81F}"/>
              </a:ext>
            </a:extLst>
          </p:cNvPr>
          <p:cNvSpPr>
            <a:spLocks noGrp="1"/>
          </p:cNvSpPr>
          <p:nvPr>
            <p:ph idx="16"/>
          </p:nvPr>
        </p:nvSpPr>
        <p:spPr>
          <a:xfrm>
            <a:off x="289384" y="3871912"/>
            <a:ext cx="2793541"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a:extLst>
              <a:ext uri="{FF2B5EF4-FFF2-40B4-BE49-F238E27FC236}">
                <a16:creationId xmlns:a16="http://schemas.microsoft.com/office/drawing/2014/main" id="{D19C36C2-D521-FEE7-A6AC-5710B0CDB350}"/>
              </a:ext>
            </a:extLst>
          </p:cNvPr>
          <p:cNvSpPr>
            <a:spLocks noGrp="1"/>
          </p:cNvSpPr>
          <p:nvPr>
            <p:ph idx="17"/>
          </p:nvPr>
        </p:nvSpPr>
        <p:spPr>
          <a:xfrm>
            <a:off x="6165851" y="3871912"/>
            <a:ext cx="2795588"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2">
            <a:extLst>
              <a:ext uri="{FF2B5EF4-FFF2-40B4-BE49-F238E27FC236}">
                <a16:creationId xmlns:a16="http://schemas.microsoft.com/office/drawing/2014/main" id="{FB6994DE-2295-D9C1-5B16-D2099A816416}"/>
              </a:ext>
            </a:extLst>
          </p:cNvPr>
          <p:cNvSpPr>
            <a:spLocks noGrp="1"/>
          </p:cNvSpPr>
          <p:nvPr>
            <p:ph idx="18"/>
          </p:nvPr>
        </p:nvSpPr>
        <p:spPr>
          <a:xfrm>
            <a:off x="3225801" y="3871912"/>
            <a:ext cx="2795588"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2">
            <a:extLst>
              <a:ext uri="{FF2B5EF4-FFF2-40B4-BE49-F238E27FC236}">
                <a16:creationId xmlns:a16="http://schemas.microsoft.com/office/drawing/2014/main" id="{35D14BC0-5573-6189-1430-BDA9443B2652}"/>
              </a:ext>
            </a:extLst>
          </p:cNvPr>
          <p:cNvSpPr>
            <a:spLocks noGrp="1"/>
          </p:cNvSpPr>
          <p:nvPr>
            <p:ph idx="19"/>
          </p:nvPr>
        </p:nvSpPr>
        <p:spPr>
          <a:xfrm>
            <a:off x="9104313" y="3871912"/>
            <a:ext cx="2795587"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7">
            <a:extLst>
              <a:ext uri="{FF2B5EF4-FFF2-40B4-BE49-F238E27FC236}">
                <a16:creationId xmlns:a16="http://schemas.microsoft.com/office/drawing/2014/main" id="{18166EB3-B625-A7A5-5E35-6D81B2C4EAAA}"/>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15" name="Title 14">
            <a:extLst>
              <a:ext uri="{FF2B5EF4-FFF2-40B4-BE49-F238E27FC236}">
                <a16:creationId xmlns:a16="http://schemas.microsoft.com/office/drawing/2014/main" id="{EC560DE3-3204-EFCC-1AF1-2D91CA826E4F}"/>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2" name="Subtitle 2">
            <a:extLst>
              <a:ext uri="{FF2B5EF4-FFF2-40B4-BE49-F238E27FC236}">
                <a16:creationId xmlns:a16="http://schemas.microsoft.com/office/drawing/2014/main" id="{09115CA6-F35D-BB63-6BE4-D7293F65797E}"/>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4" name="Footer Placeholder 4">
            <a:extLst>
              <a:ext uri="{FF2B5EF4-FFF2-40B4-BE49-F238E27FC236}">
                <a16:creationId xmlns:a16="http://schemas.microsoft.com/office/drawing/2014/main" id="{E13B6904-8EEB-8C52-41B0-27C88B555178}"/>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14155667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ext and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306513"/>
            <a:ext cx="5732003" cy="4459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hart Placeholder 3">
            <a:extLst>
              <a:ext uri="{FF2B5EF4-FFF2-40B4-BE49-F238E27FC236}">
                <a16:creationId xmlns:a16="http://schemas.microsoft.com/office/drawing/2014/main" id="{538B81BC-7790-A8A7-F32D-C3F126E7C5D3}"/>
              </a:ext>
            </a:extLst>
          </p:cNvPr>
          <p:cNvSpPr>
            <a:spLocks noGrp="1"/>
          </p:cNvSpPr>
          <p:nvPr>
            <p:ph type="chart" sz="quarter" idx="15"/>
          </p:nvPr>
        </p:nvSpPr>
        <p:spPr>
          <a:xfrm>
            <a:off x="6165850" y="1306513"/>
            <a:ext cx="5737225" cy="4964112"/>
          </a:xfrm>
          <a:solidFill>
            <a:schemeClr val="bg1"/>
          </a:solidFill>
        </p:spPr>
        <p:txBody>
          <a:bodyPr/>
          <a:lstStyle/>
          <a:p>
            <a:r>
              <a:rPr lang="en-US"/>
              <a:t>Click icon to add chart</a:t>
            </a:r>
            <a:endParaRPr lang="en-US" dirty="0"/>
          </a:p>
        </p:txBody>
      </p:sp>
      <p:sp>
        <p:nvSpPr>
          <p:cNvPr id="11" name="Text Placeholder 3">
            <a:extLst>
              <a:ext uri="{FF2B5EF4-FFF2-40B4-BE49-F238E27FC236}">
                <a16:creationId xmlns:a16="http://schemas.microsoft.com/office/drawing/2014/main" id="{58257768-4CDB-6207-FCBD-946306C93DAD}"/>
              </a:ext>
            </a:extLst>
          </p:cNvPr>
          <p:cNvSpPr>
            <a:spLocks noGrp="1"/>
          </p:cNvSpPr>
          <p:nvPr>
            <p:ph type="body" sz="quarter" idx="14" hasCustomPrompt="1"/>
          </p:nvPr>
        </p:nvSpPr>
        <p:spPr>
          <a:xfrm>
            <a:off x="10083801" y="330199"/>
            <a:ext cx="1816100" cy="841376"/>
          </a:xfrm>
        </p:spPr>
        <p:txBody>
          <a:bodyPr/>
          <a:lstStyle>
            <a:lvl1pPr>
              <a:spcBef>
                <a:spcPts val="0"/>
              </a:spcBef>
              <a:spcAft>
                <a:spcPts val="300"/>
              </a:spcAft>
              <a:defRPr sz="800" b="0" i="0">
                <a:latin typeface="+mn-lt"/>
              </a:defRPr>
            </a:lvl1pPr>
            <a:lvl2pPr marL="93663" indent="-93663">
              <a:spcBef>
                <a:spcPts val="0"/>
              </a:spcBef>
              <a:spcAft>
                <a:spcPts val="300"/>
              </a:spcAft>
              <a:tabLst/>
              <a:defRPr sz="800" b="0" i="0">
                <a:latin typeface="+mn-lt"/>
              </a:defRPr>
            </a:lvl2pPr>
            <a:lvl3pPr marL="179388" indent="-85725">
              <a:spcBef>
                <a:spcPts val="0"/>
              </a:spcBef>
              <a:spcAft>
                <a:spcPts val="300"/>
              </a:spcAft>
              <a:tabLst/>
              <a:defRPr sz="800" b="0" i="0">
                <a:latin typeface="+mn-lt"/>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9" name="Title 8">
            <a:extLst>
              <a:ext uri="{FF2B5EF4-FFF2-40B4-BE49-F238E27FC236}">
                <a16:creationId xmlns:a16="http://schemas.microsoft.com/office/drawing/2014/main" id="{6E77B21E-A040-7CC6-4F9B-B89C94289E89}"/>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3" name="Subtitle 2">
            <a:extLst>
              <a:ext uri="{FF2B5EF4-FFF2-40B4-BE49-F238E27FC236}">
                <a16:creationId xmlns:a16="http://schemas.microsoft.com/office/drawing/2014/main" id="{F725C5CD-1985-D608-1D27-9FBC395FE641}"/>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14E01DA7-F0B0-D0D7-0F82-2CEA274588EC}"/>
              </a:ext>
            </a:extLst>
          </p:cNvPr>
          <p:cNvSpPr>
            <a:spLocks noGrp="1"/>
          </p:cNvSpPr>
          <p:nvPr>
            <p:ph type="ftr" sz="quarter" idx="3"/>
          </p:nvPr>
        </p:nvSpPr>
        <p:spPr>
          <a:xfrm>
            <a:off x="288259" y="5966467"/>
            <a:ext cx="573312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24764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_Photo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7BCCEA-E0B7-8F4E-81C1-9BA8915FB1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326189" y="320146"/>
            <a:ext cx="11544342" cy="5675693"/>
          </a:xfrm>
          <a:prstGeom prst="rect">
            <a:avLst/>
          </a:prstGeom>
        </p:spPr>
      </p:pic>
      <p:sp>
        <p:nvSpPr>
          <p:cNvPr id="14" name="Rectangle 13">
            <a:extLst>
              <a:ext uri="{FF2B5EF4-FFF2-40B4-BE49-F238E27FC236}">
                <a16:creationId xmlns:a16="http://schemas.microsoft.com/office/drawing/2014/main" id="{2CE03917-18A7-4044-9D0E-7471890AD18F}"/>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5783262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 title, sub, blue">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44964292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hree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11" name="Chart Placeholder 10">
            <a:extLst>
              <a:ext uri="{FF2B5EF4-FFF2-40B4-BE49-F238E27FC236}">
                <a16:creationId xmlns:a16="http://schemas.microsoft.com/office/drawing/2014/main" id="{698C230B-5408-E1A5-CFA9-2F383131120D}"/>
              </a:ext>
            </a:extLst>
          </p:cNvPr>
          <p:cNvSpPr>
            <a:spLocks noGrp="1"/>
          </p:cNvSpPr>
          <p:nvPr>
            <p:ph type="chart" sz="quarter" idx="16"/>
          </p:nvPr>
        </p:nvSpPr>
        <p:spPr>
          <a:xfrm>
            <a:off x="292100" y="1306512"/>
            <a:ext cx="3770313" cy="3440113"/>
          </a:xfrm>
          <a:solidFill>
            <a:schemeClr val="bg1"/>
          </a:solidFill>
        </p:spPr>
        <p:txBody>
          <a:bodyPr/>
          <a:lstStyle/>
          <a:p>
            <a:r>
              <a:rPr lang="en-US"/>
              <a:t>Click icon to add chart</a:t>
            </a:r>
          </a:p>
        </p:txBody>
      </p:sp>
      <p:sp>
        <p:nvSpPr>
          <p:cNvPr id="12" name="Text Placeholder 7">
            <a:extLst>
              <a:ext uri="{FF2B5EF4-FFF2-40B4-BE49-F238E27FC236}">
                <a16:creationId xmlns:a16="http://schemas.microsoft.com/office/drawing/2014/main" id="{6BA18FE4-4638-2816-D5EB-4ABC0612973F}"/>
              </a:ext>
            </a:extLst>
          </p:cNvPr>
          <p:cNvSpPr>
            <a:spLocks noGrp="1"/>
          </p:cNvSpPr>
          <p:nvPr>
            <p:ph type="body" sz="quarter" idx="17" hasCustomPrompt="1"/>
          </p:nvPr>
        </p:nvSpPr>
        <p:spPr>
          <a:xfrm>
            <a:off x="291480" y="4894903"/>
            <a:ext cx="3770934" cy="876300"/>
          </a:xfrm>
        </p:spPr>
        <p:txBody>
          <a:bodyPr/>
          <a:lstStyle>
            <a:lvl1pPr>
              <a:defRPr sz="1200"/>
            </a:lvl1pPr>
            <a:lvl2pPr>
              <a:defRPr sz="1200"/>
            </a:lvl2pPr>
            <a:lvl3pPr>
              <a:defRPr sz="1100"/>
            </a:lvl3pPr>
          </a:lstStyle>
          <a:p>
            <a:pPr lvl="0"/>
            <a:r>
              <a:rPr lang="en-GB" dirty="0"/>
              <a:t>Click to add text. Delete if not required.</a:t>
            </a:r>
          </a:p>
          <a:p>
            <a:pPr lvl="1"/>
            <a:r>
              <a:rPr lang="en-GB" dirty="0"/>
              <a:t>Second level</a:t>
            </a:r>
          </a:p>
          <a:p>
            <a:pPr lvl="2"/>
            <a:r>
              <a:rPr lang="en-GB" dirty="0"/>
              <a:t>Third level</a:t>
            </a:r>
          </a:p>
        </p:txBody>
      </p:sp>
      <p:sp>
        <p:nvSpPr>
          <p:cNvPr id="13" name="Chart Placeholder 10">
            <a:extLst>
              <a:ext uri="{FF2B5EF4-FFF2-40B4-BE49-F238E27FC236}">
                <a16:creationId xmlns:a16="http://schemas.microsoft.com/office/drawing/2014/main" id="{446A3E25-507C-4190-4950-DA0C712EB336}"/>
              </a:ext>
            </a:extLst>
          </p:cNvPr>
          <p:cNvSpPr>
            <a:spLocks noGrp="1"/>
          </p:cNvSpPr>
          <p:nvPr>
            <p:ph type="chart" sz="quarter" idx="18"/>
          </p:nvPr>
        </p:nvSpPr>
        <p:spPr>
          <a:xfrm>
            <a:off x="4206875" y="1306513"/>
            <a:ext cx="3775076" cy="3440112"/>
          </a:xfrm>
          <a:solidFill>
            <a:schemeClr val="bg1"/>
          </a:solidFill>
        </p:spPr>
        <p:txBody>
          <a:bodyPr/>
          <a:lstStyle/>
          <a:p>
            <a:r>
              <a:rPr lang="en-US"/>
              <a:t>Click icon to add chart</a:t>
            </a:r>
          </a:p>
        </p:txBody>
      </p:sp>
      <p:sp>
        <p:nvSpPr>
          <p:cNvPr id="14" name="Text Placeholder 7">
            <a:extLst>
              <a:ext uri="{FF2B5EF4-FFF2-40B4-BE49-F238E27FC236}">
                <a16:creationId xmlns:a16="http://schemas.microsoft.com/office/drawing/2014/main" id="{DDD2F21A-FE62-6E81-6F5B-9A76691ED2EE}"/>
              </a:ext>
            </a:extLst>
          </p:cNvPr>
          <p:cNvSpPr>
            <a:spLocks noGrp="1"/>
          </p:cNvSpPr>
          <p:nvPr>
            <p:ph type="body" sz="quarter" idx="19" hasCustomPrompt="1"/>
          </p:nvPr>
        </p:nvSpPr>
        <p:spPr>
          <a:xfrm>
            <a:off x="4206874" y="4894903"/>
            <a:ext cx="3775076" cy="876300"/>
          </a:xfrm>
        </p:spPr>
        <p:txBody>
          <a:bodyPr/>
          <a:lstStyle>
            <a:lvl1pPr>
              <a:defRPr sz="1200"/>
            </a:lvl1pPr>
            <a:lvl2pPr>
              <a:defRPr sz="1200"/>
            </a:lvl2pPr>
            <a:lvl3pPr>
              <a:defRPr sz="1100"/>
            </a:lvl3pPr>
          </a:lstStyle>
          <a:p>
            <a:pPr lvl="0"/>
            <a:r>
              <a:rPr lang="en-GB" dirty="0"/>
              <a:t>Click to add text. Delete if not required.</a:t>
            </a:r>
          </a:p>
          <a:p>
            <a:pPr lvl="1"/>
            <a:r>
              <a:rPr lang="en-GB" dirty="0"/>
              <a:t>Second level</a:t>
            </a:r>
          </a:p>
          <a:p>
            <a:pPr lvl="2"/>
            <a:r>
              <a:rPr lang="en-GB" dirty="0"/>
              <a:t>Third level</a:t>
            </a:r>
          </a:p>
        </p:txBody>
      </p:sp>
      <p:sp>
        <p:nvSpPr>
          <p:cNvPr id="15" name="Chart Placeholder 10">
            <a:extLst>
              <a:ext uri="{FF2B5EF4-FFF2-40B4-BE49-F238E27FC236}">
                <a16:creationId xmlns:a16="http://schemas.microsoft.com/office/drawing/2014/main" id="{94EF43E1-5534-96EF-52FD-3CD0B7B21E71}"/>
              </a:ext>
            </a:extLst>
          </p:cNvPr>
          <p:cNvSpPr>
            <a:spLocks noGrp="1"/>
          </p:cNvSpPr>
          <p:nvPr>
            <p:ph type="chart" sz="quarter" idx="20"/>
          </p:nvPr>
        </p:nvSpPr>
        <p:spPr>
          <a:xfrm>
            <a:off x="8124825" y="1306512"/>
            <a:ext cx="3770313" cy="3440113"/>
          </a:xfrm>
          <a:solidFill>
            <a:schemeClr val="bg1"/>
          </a:solidFill>
        </p:spPr>
        <p:txBody>
          <a:bodyPr/>
          <a:lstStyle/>
          <a:p>
            <a:r>
              <a:rPr lang="en-US"/>
              <a:t>Click icon to add chart</a:t>
            </a:r>
          </a:p>
        </p:txBody>
      </p:sp>
      <p:sp>
        <p:nvSpPr>
          <p:cNvPr id="16" name="Text Placeholder 7">
            <a:extLst>
              <a:ext uri="{FF2B5EF4-FFF2-40B4-BE49-F238E27FC236}">
                <a16:creationId xmlns:a16="http://schemas.microsoft.com/office/drawing/2014/main" id="{074660EF-5B4C-59FD-5DE9-C6AEEC3EA783}"/>
              </a:ext>
            </a:extLst>
          </p:cNvPr>
          <p:cNvSpPr>
            <a:spLocks noGrp="1"/>
          </p:cNvSpPr>
          <p:nvPr>
            <p:ph type="body" sz="quarter" idx="21" hasCustomPrompt="1"/>
          </p:nvPr>
        </p:nvSpPr>
        <p:spPr>
          <a:xfrm>
            <a:off x="8124205" y="4894903"/>
            <a:ext cx="3770934" cy="876300"/>
          </a:xfrm>
        </p:spPr>
        <p:txBody>
          <a:bodyPr/>
          <a:lstStyle>
            <a:lvl1pPr>
              <a:defRPr sz="1200"/>
            </a:lvl1pPr>
            <a:lvl2pPr>
              <a:defRPr sz="1200"/>
            </a:lvl2pPr>
            <a:lvl3pPr>
              <a:defRPr sz="1100"/>
            </a:lvl3pPr>
          </a:lstStyle>
          <a:p>
            <a:pPr lvl="0"/>
            <a:r>
              <a:rPr lang="en-GB" dirty="0"/>
              <a:t>Click to add text. Delete if not required.</a:t>
            </a:r>
          </a:p>
          <a:p>
            <a:pPr lvl="1"/>
            <a:r>
              <a:rPr lang="en-GB" dirty="0"/>
              <a:t>Second level</a:t>
            </a:r>
          </a:p>
          <a:p>
            <a:pPr lvl="2"/>
            <a:r>
              <a:rPr lang="en-GB" dirty="0"/>
              <a:t>Third level</a:t>
            </a:r>
          </a:p>
        </p:txBody>
      </p:sp>
      <p:sp>
        <p:nvSpPr>
          <p:cNvPr id="9" name="Title 8">
            <a:extLst>
              <a:ext uri="{FF2B5EF4-FFF2-40B4-BE49-F238E27FC236}">
                <a16:creationId xmlns:a16="http://schemas.microsoft.com/office/drawing/2014/main" id="{5FD82D33-FC73-4137-A0A9-8EB43DA1A810}"/>
              </a:ext>
            </a:extLst>
          </p:cNvPr>
          <p:cNvSpPr>
            <a:spLocks noGrp="1"/>
          </p:cNvSpPr>
          <p:nvPr>
            <p:ph type="title"/>
          </p:nvPr>
        </p:nvSpPr>
        <p:spPr>
          <a:xfrm>
            <a:off x="288303" y="262267"/>
            <a:ext cx="6713538" cy="457818"/>
          </a:xfrm>
        </p:spPr>
        <p:txBody>
          <a:bodyPr/>
          <a:lstStyle/>
          <a:p>
            <a:r>
              <a:rPr lang="en-US"/>
              <a:t>Click to edit Master title style</a:t>
            </a:r>
            <a:endParaRPr lang="en-GB"/>
          </a:p>
        </p:txBody>
      </p:sp>
      <p:sp>
        <p:nvSpPr>
          <p:cNvPr id="3" name="Subtitle 2">
            <a:extLst>
              <a:ext uri="{FF2B5EF4-FFF2-40B4-BE49-F238E27FC236}">
                <a16:creationId xmlns:a16="http://schemas.microsoft.com/office/drawing/2014/main" id="{EA959997-A6D7-96D1-8672-5FCDE45DB7B3}"/>
              </a:ext>
            </a:extLst>
          </p:cNvPr>
          <p:cNvSpPr>
            <a:spLocks noGrp="1"/>
          </p:cNvSpPr>
          <p:nvPr>
            <p:ph type="subTitle" idx="22"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FBE4CD19-6DA9-A930-91EE-59CB48D45E41}"/>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425709603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solidFill>
        <a:effectLst/>
      </p:bgPr>
    </p:bg>
    <p:spTree>
      <p:nvGrpSpPr>
        <p:cNvPr id="1" name=""/>
        <p:cNvGrpSpPr/>
        <p:nvPr/>
      </p:nvGrpSpPr>
      <p:grpSpPr>
        <a:xfrm>
          <a:off x="0" y="0"/>
          <a:ext cx="0" cy="0"/>
          <a:chOff x="0" y="0"/>
          <a:chExt cx="0" cy="0"/>
        </a:xfrm>
      </p:grpSpPr>
      <p:sp>
        <p:nvSpPr>
          <p:cNvPr id="10" name="Table Placeholder 5">
            <a:extLst>
              <a:ext uri="{FF2B5EF4-FFF2-40B4-BE49-F238E27FC236}">
                <a16:creationId xmlns:a16="http://schemas.microsoft.com/office/drawing/2014/main" id="{AA00D851-11FE-02AE-0FE0-9A7CAC67EF7D}"/>
              </a:ext>
            </a:extLst>
          </p:cNvPr>
          <p:cNvSpPr>
            <a:spLocks noGrp="1"/>
          </p:cNvSpPr>
          <p:nvPr>
            <p:ph type="tbl" sz="quarter" idx="13"/>
          </p:nvPr>
        </p:nvSpPr>
        <p:spPr>
          <a:xfrm>
            <a:off x="292100" y="2847975"/>
            <a:ext cx="11610975" cy="2917825"/>
          </a:xfrm>
        </p:spPr>
        <p:txBody>
          <a:bodyPr/>
          <a:lstStyle/>
          <a:p>
            <a:r>
              <a:rPr lang="en-US"/>
              <a:t>Click icon to add table</a:t>
            </a:r>
            <a:endParaRPr lang="en-GB"/>
          </a:p>
        </p:txBody>
      </p:sp>
      <p:sp>
        <p:nvSpPr>
          <p:cNvPr id="3" name="Title 2">
            <a:extLst>
              <a:ext uri="{FF2B5EF4-FFF2-40B4-BE49-F238E27FC236}">
                <a16:creationId xmlns:a16="http://schemas.microsoft.com/office/drawing/2014/main" id="{2CDD0AA4-DA06-999E-8621-24713C5D3AF7}"/>
              </a:ext>
            </a:extLst>
          </p:cNvPr>
          <p:cNvSpPr>
            <a:spLocks noGrp="1"/>
          </p:cNvSpPr>
          <p:nvPr>
            <p:ph type="title"/>
          </p:nvPr>
        </p:nvSpPr>
        <p:spPr>
          <a:xfrm>
            <a:off x="288303" y="262267"/>
            <a:ext cx="6713538" cy="457818"/>
          </a:xfrm>
        </p:spPr>
        <p:txBody>
          <a:bodyPr/>
          <a:lstStyle/>
          <a:p>
            <a:r>
              <a:rPr lang="en-US"/>
              <a:t>Click to edit Master title style</a:t>
            </a:r>
            <a:endParaRPr lang="en-GB"/>
          </a:p>
        </p:txBody>
      </p:sp>
      <p:sp>
        <p:nvSpPr>
          <p:cNvPr id="4" name="Text Placeholder 7">
            <a:extLst>
              <a:ext uri="{FF2B5EF4-FFF2-40B4-BE49-F238E27FC236}">
                <a16:creationId xmlns:a16="http://schemas.microsoft.com/office/drawing/2014/main" id="{AF1CADF7-2181-199A-E8E5-8BFDAFCB655B}"/>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5" name="Subtitle 2">
            <a:extLst>
              <a:ext uri="{FF2B5EF4-FFF2-40B4-BE49-F238E27FC236}">
                <a16:creationId xmlns:a16="http://schemas.microsoft.com/office/drawing/2014/main" id="{4BE7CDC5-71B1-1F0B-9FBF-16B0C3648775}"/>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6" name="Footer Placeholder 4">
            <a:extLst>
              <a:ext uri="{FF2B5EF4-FFF2-40B4-BE49-F238E27FC236}">
                <a16:creationId xmlns:a16="http://schemas.microsoft.com/office/drawing/2014/main" id="{60F27FF6-CF7D-B29E-40F2-BF449AACF4A2}"/>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
        <p:nvSpPr>
          <p:cNvPr id="7" name="Slide Number Placeholder 5">
            <a:extLst>
              <a:ext uri="{FF2B5EF4-FFF2-40B4-BE49-F238E27FC236}">
                <a16:creationId xmlns:a16="http://schemas.microsoft.com/office/drawing/2014/main" id="{6FCDADD7-2ADE-F7A6-3ACF-DBB0741F7796}"/>
              </a:ext>
            </a:extLst>
          </p:cNvPr>
          <p:cNvSpPr>
            <a:spLocks noGrp="1"/>
          </p:cNvSpPr>
          <p:nvPr>
            <p:ph type="sldNum" sz="quarter" idx="12"/>
          </p:nvPr>
        </p:nvSpPr>
        <p:spPr>
          <a:xfrm>
            <a:off x="11581942" y="6433878"/>
            <a:ext cx="320674" cy="153463"/>
          </a:xfrm>
        </p:spPr>
        <p:txBody>
          <a:bodyPr/>
          <a:lstStyle/>
          <a:p>
            <a:fld id="{A5BAB853-D093-4E9B-9C78-6FA41F2B5735}" type="slidenum">
              <a:rPr lang="en-US" smtClean="0"/>
              <a:t>‹#›</a:t>
            </a:fld>
            <a:endParaRPr lang="en-US"/>
          </a:p>
        </p:txBody>
      </p:sp>
    </p:spTree>
    <p:extLst>
      <p:ext uri="{BB962C8B-B14F-4D97-AF65-F5344CB8AC3E}">
        <p14:creationId xmlns:p14="http://schemas.microsoft.com/office/powerpoint/2010/main" val="418337166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Text Placeholder 7">
            <a:extLst>
              <a:ext uri="{FF2B5EF4-FFF2-40B4-BE49-F238E27FC236}">
                <a16:creationId xmlns:a16="http://schemas.microsoft.com/office/drawing/2014/main" id="{17F42810-DCAF-7A30-3A4F-E23EA682FA39}"/>
              </a:ext>
            </a:extLst>
          </p:cNvPr>
          <p:cNvSpPr>
            <a:spLocks noGrp="1"/>
          </p:cNvSpPr>
          <p:nvPr>
            <p:ph type="body" sz="quarter" idx="14" hasCustomPrompt="1"/>
          </p:nvPr>
        </p:nvSpPr>
        <p:spPr>
          <a:xfrm>
            <a:off x="8124825" y="293525"/>
            <a:ext cx="377825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Title 6">
            <a:extLst>
              <a:ext uri="{FF2B5EF4-FFF2-40B4-BE49-F238E27FC236}">
                <a16:creationId xmlns:a16="http://schemas.microsoft.com/office/drawing/2014/main" id="{5373482F-4FA8-181D-CA6D-04D8D98AD13B}"/>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6" name="Subtitle 2">
            <a:extLst>
              <a:ext uri="{FF2B5EF4-FFF2-40B4-BE49-F238E27FC236}">
                <a16:creationId xmlns:a16="http://schemas.microsoft.com/office/drawing/2014/main" id="{64BCB963-058E-5C5B-947F-AC1D9DD6C9FB}"/>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B4313EC1-0D30-C944-21E6-B89F8290D2D3}"/>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6463700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F06E5F-8043-3DC0-2D79-119BF990830B}"/>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2" name="Footer Placeholder 4">
            <a:extLst>
              <a:ext uri="{FF2B5EF4-FFF2-40B4-BE49-F238E27FC236}">
                <a16:creationId xmlns:a16="http://schemas.microsoft.com/office/drawing/2014/main" id="{876A8E91-3BCB-12F2-1699-CC1C3768018F}"/>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84129726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12192000" cy="6858000"/>
          </a:xfrm>
          <a:solidFill>
            <a:schemeClr val="tx2"/>
          </a:solidFill>
        </p:spPr>
        <p:txBody>
          <a:bodyPr vert="horz" lIns="0" tIns="0" rIns="0" bIns="0" rtlCol="0" anchor="ctr">
            <a:noAutofit/>
          </a:bodyPr>
          <a:lstStyle>
            <a:lvl1pPr algn="ct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 If using a title or subtitle over the image, ensure the text is legible.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Title 2">
            <a:extLst>
              <a:ext uri="{FF2B5EF4-FFF2-40B4-BE49-F238E27FC236}">
                <a16:creationId xmlns:a16="http://schemas.microsoft.com/office/drawing/2014/main" id="{10079C00-CC52-F9ED-ED36-A8FC0573506A}"/>
              </a:ext>
            </a:extLst>
          </p:cNvPr>
          <p:cNvSpPr>
            <a:spLocks noGrp="1"/>
          </p:cNvSpPr>
          <p:nvPr>
            <p:ph type="title" hasCustomPrompt="1"/>
          </p:nvPr>
        </p:nvSpPr>
        <p:spPr>
          <a:xfrm>
            <a:off x="288303" y="262267"/>
            <a:ext cx="10632110" cy="468590"/>
          </a:xfrm>
        </p:spPr>
        <p:txBody>
          <a:bodyPr/>
          <a:lstStyle>
            <a:lvl1pPr>
              <a:defRPr>
                <a:solidFill>
                  <a:schemeClr val="tx1"/>
                </a:solidFill>
              </a:defRPr>
            </a:lvl1pPr>
          </a:lstStyle>
          <a:p>
            <a:r>
              <a:rPr lang="en-GB" dirty="0"/>
              <a:t>Click to add title. Black or white text only.</a:t>
            </a:r>
            <a:endParaRPr lang="en-US" dirty="0"/>
          </a:p>
        </p:txBody>
      </p:sp>
      <p:sp>
        <p:nvSpPr>
          <p:cNvPr id="7" name="Subtitle 2">
            <a:extLst>
              <a:ext uri="{FF2B5EF4-FFF2-40B4-BE49-F238E27FC236}">
                <a16:creationId xmlns:a16="http://schemas.microsoft.com/office/drawing/2014/main" id="{295A4114-449A-5D28-03F8-03221E42A657}"/>
              </a:ext>
            </a:extLst>
          </p:cNvPr>
          <p:cNvSpPr>
            <a:spLocks noGrp="1"/>
          </p:cNvSpPr>
          <p:nvPr>
            <p:ph type="subTitle" idx="16" hasCustomPrompt="1"/>
          </p:nvPr>
        </p:nvSpPr>
        <p:spPr>
          <a:xfrm>
            <a:off x="288301" y="713620"/>
            <a:ext cx="10632109"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125267399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mage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3225800" y="0"/>
            <a:ext cx="8966200" cy="6858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2793541" cy="3932237"/>
          </a:xfrm>
        </p:spPr>
        <p:txBody>
          <a:bodyPr/>
          <a:lstStyle/>
          <a:p>
            <a:pPr lvl="0"/>
            <a:r>
              <a:rPr lang="en-GB" dirty="0"/>
              <a:t>Click to add text –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le 1">
            <a:extLst>
              <a:ext uri="{FF2B5EF4-FFF2-40B4-BE49-F238E27FC236}">
                <a16:creationId xmlns:a16="http://schemas.microsoft.com/office/drawing/2014/main" id="{52A37889-B558-B868-1094-BA62A7B3E70A}"/>
              </a:ext>
            </a:extLst>
          </p:cNvPr>
          <p:cNvSpPr>
            <a:spLocks noGrp="1"/>
          </p:cNvSpPr>
          <p:nvPr>
            <p:ph type="title"/>
          </p:nvPr>
        </p:nvSpPr>
        <p:spPr>
          <a:xfrm>
            <a:off x="288303" y="262800"/>
            <a:ext cx="2793541" cy="1934833"/>
          </a:xfrm>
        </p:spPr>
        <p:txBody>
          <a:bodyPr/>
          <a:lstStyle/>
          <a:p>
            <a:r>
              <a:rPr lang="en-US"/>
              <a:t>Click to edit Master title style</a:t>
            </a:r>
            <a:endParaRPr lang="en-GB" dirty="0"/>
          </a:p>
        </p:txBody>
      </p:sp>
    </p:spTree>
    <p:extLst>
      <p:ext uri="{BB962C8B-B14F-4D97-AF65-F5344CB8AC3E}">
        <p14:creationId xmlns:p14="http://schemas.microsoft.com/office/powerpoint/2010/main" val="341150195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6858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Subtitle 2">
            <a:extLst>
              <a:ext uri="{FF2B5EF4-FFF2-40B4-BE49-F238E27FC236}">
                <a16:creationId xmlns:a16="http://schemas.microsoft.com/office/drawing/2014/main" id="{42BB7518-D6BA-C538-D249-365B42C98C3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9" name="Title 8">
            <a:extLst>
              <a:ext uri="{FF2B5EF4-FFF2-40B4-BE49-F238E27FC236}">
                <a16:creationId xmlns:a16="http://schemas.microsoft.com/office/drawing/2014/main" id="{80AE2DF2-849C-72E8-013B-74CCFF6C4882}"/>
              </a:ext>
            </a:extLst>
          </p:cNvPr>
          <p:cNvSpPr>
            <a:spLocks noGrp="1"/>
          </p:cNvSpPr>
          <p:nvPr>
            <p:ph type="title" hasCustomPrompt="1"/>
          </p:nvPr>
        </p:nvSpPr>
        <p:spPr>
          <a:xfrm>
            <a:off x="288303" y="262267"/>
            <a:ext cx="5732002" cy="468590"/>
          </a:xfrm>
        </p:spPr>
        <p:txBody>
          <a:bodyPr/>
          <a:lstStyle/>
          <a:p>
            <a:r>
              <a:rPr lang="en-GB" dirty="0"/>
              <a:t>Master title style</a:t>
            </a:r>
          </a:p>
        </p:txBody>
      </p:sp>
    </p:spTree>
    <p:extLst>
      <p:ext uri="{BB962C8B-B14F-4D97-AF65-F5344CB8AC3E}">
        <p14:creationId xmlns:p14="http://schemas.microsoft.com/office/powerpoint/2010/main" val="2934214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Image and Content Right S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6021385" cy="6858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6321758" y="4376738"/>
            <a:ext cx="5580856" cy="1893886"/>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tle 6">
            <a:extLst>
              <a:ext uri="{FF2B5EF4-FFF2-40B4-BE49-F238E27FC236}">
                <a16:creationId xmlns:a16="http://schemas.microsoft.com/office/drawing/2014/main" id="{57139A87-57BC-3EA5-1A50-C7A9DA1DB2C1}"/>
              </a:ext>
            </a:extLst>
          </p:cNvPr>
          <p:cNvSpPr>
            <a:spLocks noGrp="1"/>
          </p:cNvSpPr>
          <p:nvPr>
            <p:ph type="title"/>
          </p:nvPr>
        </p:nvSpPr>
        <p:spPr>
          <a:xfrm>
            <a:off x="6323798" y="279525"/>
            <a:ext cx="5578817" cy="2733056"/>
          </a:xfrm>
        </p:spPr>
        <p:txBody>
          <a:bodyPr/>
          <a:lstStyle>
            <a:lvl1pPr>
              <a:lnSpc>
                <a:spcPct val="80000"/>
              </a:lnSpc>
              <a:defRPr sz="7400"/>
            </a:lvl1pPr>
          </a:lstStyle>
          <a:p>
            <a:r>
              <a:rPr lang="en-US"/>
              <a:t>Click to edit Master title style</a:t>
            </a:r>
            <a:endParaRPr lang="en-US" dirty="0"/>
          </a:p>
        </p:txBody>
      </p:sp>
    </p:spTree>
    <p:extLst>
      <p:ext uri="{BB962C8B-B14F-4D97-AF65-F5344CB8AC3E}">
        <p14:creationId xmlns:p14="http://schemas.microsoft.com/office/powerpoint/2010/main" val="182527261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9" name="Title 7">
            <a:extLst>
              <a:ext uri="{FF2B5EF4-FFF2-40B4-BE49-F238E27FC236}">
                <a16:creationId xmlns:a16="http://schemas.microsoft.com/office/drawing/2014/main" id="{B6AE2399-BFCA-491C-607D-8EC33F29B034}"/>
              </a:ext>
            </a:extLst>
          </p:cNvPr>
          <p:cNvSpPr>
            <a:spLocks noGrp="1"/>
          </p:cNvSpPr>
          <p:nvPr>
            <p:ph type="title" hasCustomPrompt="1"/>
          </p:nvPr>
        </p:nvSpPr>
        <p:spPr>
          <a:xfrm>
            <a:off x="288303" y="262800"/>
            <a:ext cx="5733085" cy="454529"/>
          </a:xfrm>
        </p:spPr>
        <p:txBody>
          <a:bodyPr/>
          <a:lstStyle/>
          <a:p>
            <a:r>
              <a:rPr lang="en-US" dirty="0"/>
              <a:t>Master title style</a:t>
            </a:r>
            <a:endParaRPr lang="en-GB" dirty="0"/>
          </a:p>
        </p:txBody>
      </p:sp>
      <p:sp>
        <p:nvSpPr>
          <p:cNvPr id="8" name="Subtitle 2">
            <a:extLst>
              <a:ext uri="{FF2B5EF4-FFF2-40B4-BE49-F238E27FC236}">
                <a16:creationId xmlns:a16="http://schemas.microsoft.com/office/drawing/2014/main" id="{42AEA74B-CBA6-2617-8389-0A8FBEB074F7}"/>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47702134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hree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3010694"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8" name="Picture Placeholder 5">
            <a:extLst>
              <a:ext uri="{FF2B5EF4-FFF2-40B4-BE49-F238E27FC236}">
                <a16:creationId xmlns:a16="http://schemas.microsoft.com/office/drawing/2014/main" id="{341FD64A-0587-F581-84E0-EA06B4D33540}"/>
              </a:ext>
            </a:extLst>
          </p:cNvPr>
          <p:cNvSpPr>
            <a:spLocks noGrp="1"/>
          </p:cNvSpPr>
          <p:nvPr>
            <p:ph type="pic" sz="quarter" idx="15" hasCustomPrompt="1"/>
          </p:nvPr>
        </p:nvSpPr>
        <p:spPr>
          <a:xfrm>
            <a:off x="9181307" y="0"/>
            <a:ext cx="3010694" cy="3429000"/>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0" name="Title 7">
            <a:extLst>
              <a:ext uri="{FF2B5EF4-FFF2-40B4-BE49-F238E27FC236}">
                <a16:creationId xmlns:a16="http://schemas.microsoft.com/office/drawing/2014/main" id="{27A145F5-DB46-62B4-C485-DD186AF7BDC2}"/>
              </a:ext>
            </a:extLst>
          </p:cNvPr>
          <p:cNvSpPr>
            <a:spLocks noGrp="1"/>
          </p:cNvSpPr>
          <p:nvPr>
            <p:ph type="title" hasCustomPrompt="1"/>
          </p:nvPr>
        </p:nvSpPr>
        <p:spPr>
          <a:xfrm>
            <a:off x="288303" y="262800"/>
            <a:ext cx="5733085" cy="454529"/>
          </a:xfrm>
        </p:spPr>
        <p:txBody>
          <a:bodyPr/>
          <a:lstStyle/>
          <a:p>
            <a:r>
              <a:rPr lang="en-US" dirty="0"/>
              <a:t>Master title style</a:t>
            </a:r>
            <a:endParaRPr lang="en-GB" dirty="0"/>
          </a:p>
        </p:txBody>
      </p:sp>
      <p:sp>
        <p:nvSpPr>
          <p:cNvPr id="9" name="Subtitle 2">
            <a:extLst>
              <a:ext uri="{FF2B5EF4-FFF2-40B4-BE49-F238E27FC236}">
                <a16:creationId xmlns:a16="http://schemas.microsoft.com/office/drawing/2014/main" id="{A588C0CC-43FB-4401-B34D-842E1E15D0E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780562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9" name="Slide Number Placeholder 5"/>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10"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269794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Image, Content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65850" y="2338388"/>
            <a:ext cx="5734051" cy="3932235"/>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endParaRPr lang="en-GB" dirty="0"/>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10083801"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9" name="Title 8">
            <a:extLst>
              <a:ext uri="{FF2B5EF4-FFF2-40B4-BE49-F238E27FC236}">
                <a16:creationId xmlns:a16="http://schemas.microsoft.com/office/drawing/2014/main" id="{86327D50-E20F-7EBC-9440-36E657CCB2B0}"/>
              </a:ext>
            </a:extLst>
          </p:cNvPr>
          <p:cNvSpPr>
            <a:spLocks noGrp="1"/>
          </p:cNvSpPr>
          <p:nvPr>
            <p:ph type="title"/>
          </p:nvPr>
        </p:nvSpPr>
        <p:spPr>
          <a:xfrm>
            <a:off x="288303" y="262267"/>
            <a:ext cx="8672513" cy="457818"/>
          </a:xfrm>
        </p:spPr>
        <p:txBody>
          <a:bodyPr/>
          <a:lstStyle/>
          <a:p>
            <a:r>
              <a:rPr lang="en-US"/>
              <a:t>Click to edit Master title style</a:t>
            </a:r>
            <a:endParaRPr lang="en-GB" dirty="0"/>
          </a:p>
        </p:txBody>
      </p:sp>
      <p:sp>
        <p:nvSpPr>
          <p:cNvPr id="7" name="Subtitle 2">
            <a:extLst>
              <a:ext uri="{FF2B5EF4-FFF2-40B4-BE49-F238E27FC236}">
                <a16:creationId xmlns:a16="http://schemas.microsoft.com/office/drawing/2014/main" id="{28482B98-7AE9-6F29-768C-189744E8C745}"/>
              </a:ext>
            </a:extLst>
          </p:cNvPr>
          <p:cNvSpPr>
            <a:spLocks noGrp="1"/>
          </p:cNvSpPr>
          <p:nvPr>
            <p:ph type="subTitle" idx="16" hasCustomPrompt="1"/>
          </p:nvPr>
        </p:nvSpPr>
        <p:spPr>
          <a:xfrm>
            <a:off x="288301" y="713620"/>
            <a:ext cx="8672513"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BCA9CB80-774D-68B5-7E25-86D9D123DB00}"/>
              </a:ext>
            </a:extLst>
          </p:cNvPr>
          <p:cNvSpPr>
            <a:spLocks noGrp="1"/>
          </p:cNvSpPr>
          <p:nvPr>
            <p:ph type="ftr" sz="quarter" idx="3"/>
          </p:nvPr>
        </p:nvSpPr>
        <p:spPr>
          <a:xfrm>
            <a:off x="288259" y="5966467"/>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87754400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Images, Content and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9104313" y="2338386"/>
            <a:ext cx="2795588" cy="3932237"/>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9104313"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7" name="Picture Placeholder 5">
            <a:extLst>
              <a:ext uri="{FF2B5EF4-FFF2-40B4-BE49-F238E27FC236}">
                <a16:creationId xmlns:a16="http://schemas.microsoft.com/office/drawing/2014/main" id="{07C8FFB5-0C36-EA56-18AE-AE4E3A5B96B2}"/>
              </a:ext>
            </a:extLst>
          </p:cNvPr>
          <p:cNvSpPr>
            <a:spLocks noGrp="1"/>
          </p:cNvSpPr>
          <p:nvPr>
            <p:ph type="pic" sz="quarter" idx="15" hasCustomPrompt="1"/>
          </p:nvPr>
        </p:nvSpPr>
        <p:spPr>
          <a:xfrm>
            <a:off x="6165850" y="2338386"/>
            <a:ext cx="2800351" cy="3932237"/>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11" name="Title 7">
            <a:extLst>
              <a:ext uri="{FF2B5EF4-FFF2-40B4-BE49-F238E27FC236}">
                <a16:creationId xmlns:a16="http://schemas.microsoft.com/office/drawing/2014/main" id="{48C95821-C865-9139-DE3E-F11442D8306C}"/>
              </a:ext>
            </a:extLst>
          </p:cNvPr>
          <p:cNvSpPr>
            <a:spLocks noGrp="1"/>
          </p:cNvSpPr>
          <p:nvPr>
            <p:ph type="title" hasCustomPrompt="1"/>
          </p:nvPr>
        </p:nvSpPr>
        <p:spPr>
          <a:xfrm>
            <a:off x="288303" y="262800"/>
            <a:ext cx="8673135" cy="454529"/>
          </a:xfrm>
        </p:spPr>
        <p:txBody>
          <a:bodyPr/>
          <a:lstStyle/>
          <a:p>
            <a:r>
              <a:rPr lang="en-US" dirty="0"/>
              <a:t>Master title style</a:t>
            </a:r>
            <a:endParaRPr lang="en-GB" dirty="0"/>
          </a:p>
        </p:txBody>
      </p:sp>
      <p:sp>
        <p:nvSpPr>
          <p:cNvPr id="10" name="Subtitle 2">
            <a:extLst>
              <a:ext uri="{FF2B5EF4-FFF2-40B4-BE49-F238E27FC236}">
                <a16:creationId xmlns:a16="http://schemas.microsoft.com/office/drawing/2014/main" id="{949BA43B-6BD5-72DE-5D4D-B0BAD4FEEA2B}"/>
              </a:ext>
            </a:extLst>
          </p:cNvPr>
          <p:cNvSpPr>
            <a:spLocks noGrp="1"/>
          </p:cNvSpPr>
          <p:nvPr>
            <p:ph type="subTitle" idx="17" hasCustomPrompt="1"/>
          </p:nvPr>
        </p:nvSpPr>
        <p:spPr>
          <a:xfrm>
            <a:off x="288302" y="713620"/>
            <a:ext cx="867149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E00874E2-51B6-C9BA-5767-10D0B2852D4F}"/>
              </a:ext>
            </a:extLst>
          </p:cNvPr>
          <p:cNvSpPr>
            <a:spLocks noGrp="1"/>
          </p:cNvSpPr>
          <p:nvPr>
            <p:ph type="ftr" sz="quarter" idx="3"/>
          </p:nvPr>
        </p:nvSpPr>
        <p:spPr>
          <a:xfrm>
            <a:off x="288259" y="5966467"/>
            <a:ext cx="573947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81903248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Images, Content and Captions Stack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8124825" y="291038"/>
            <a:ext cx="3775076" cy="292206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5" y="2338387"/>
            <a:ext cx="4750422" cy="3427413"/>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263526"/>
            <a:ext cx="1816099" cy="901700"/>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10" name="Picture Placeholder 5">
            <a:extLst>
              <a:ext uri="{FF2B5EF4-FFF2-40B4-BE49-F238E27FC236}">
                <a16:creationId xmlns:a16="http://schemas.microsoft.com/office/drawing/2014/main" id="{7E2F9960-1383-47B5-D5A0-E3568E633105}"/>
              </a:ext>
            </a:extLst>
          </p:cNvPr>
          <p:cNvSpPr>
            <a:spLocks noGrp="1"/>
          </p:cNvSpPr>
          <p:nvPr>
            <p:ph type="pic" sz="quarter" idx="17" hasCustomPrompt="1"/>
          </p:nvPr>
        </p:nvSpPr>
        <p:spPr>
          <a:xfrm>
            <a:off x="8124825" y="3357564"/>
            <a:ext cx="3775076" cy="2913062"/>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1" name="Text Placeholder 3">
            <a:extLst>
              <a:ext uri="{FF2B5EF4-FFF2-40B4-BE49-F238E27FC236}">
                <a16:creationId xmlns:a16="http://schemas.microsoft.com/office/drawing/2014/main" id="{1157324B-BE85-4E3F-8A71-8D472DC1443F}"/>
              </a:ext>
            </a:extLst>
          </p:cNvPr>
          <p:cNvSpPr>
            <a:spLocks noGrp="1"/>
          </p:cNvSpPr>
          <p:nvPr>
            <p:ph type="body" sz="quarter" idx="18" hasCustomPrompt="1"/>
          </p:nvPr>
        </p:nvSpPr>
        <p:spPr>
          <a:xfrm>
            <a:off x="6170614" y="3334276"/>
            <a:ext cx="1811335" cy="904875"/>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4750421" cy="454529"/>
          </a:xfrm>
        </p:spPr>
        <p:txBody>
          <a:bodyPr/>
          <a:lstStyle/>
          <a:p>
            <a:r>
              <a:rPr lang="en-US" dirty="0"/>
              <a:t>Master title style</a:t>
            </a:r>
            <a:endParaRPr lang="en-GB" dirty="0"/>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4750421"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1F0325E1-B647-A8E5-18BB-BF2ED4C7A4DC}"/>
              </a:ext>
            </a:extLst>
          </p:cNvPr>
          <p:cNvSpPr>
            <a:spLocks noGrp="1"/>
          </p:cNvSpPr>
          <p:nvPr>
            <p:ph type="ftr" sz="quarter" idx="3"/>
          </p:nvPr>
        </p:nvSpPr>
        <p:spPr>
          <a:xfrm>
            <a:off x="288259" y="5966467"/>
            <a:ext cx="7693690"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60330752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Title Left Side, Two Images and Text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5BAB853-D093-4E9B-9C78-6FA41F2B5735}" type="slidenum">
              <a:rPr lang="en-US" smtClean="0"/>
              <a:t>‹#›</a:t>
            </a:fld>
            <a:endParaRPr lang="en-US"/>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7150100" y="0"/>
            <a:ext cx="5041900" cy="3357563"/>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0" y="3357563"/>
            <a:ext cx="6022552" cy="3499955"/>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7150102"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288000" y="530259"/>
            <a:ext cx="4754563" cy="2437590"/>
          </a:xfrm>
        </p:spPr>
        <p:txBody>
          <a:bodyPr anchor="ctr">
            <a:spAutoFit/>
          </a:bodyPr>
          <a:lstStyle>
            <a:lvl1pPr>
              <a:lnSpc>
                <a:spcPct val="80000"/>
              </a:lnSpc>
              <a:defRPr sz="6500">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354573814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Right Side, Two Images and Text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5BAB853-D093-4E9B-9C78-6FA41F2B5735}" type="slidenum">
              <a:rPr lang="en-US" smtClean="0"/>
              <a:t>‹#›</a:t>
            </a:fld>
            <a:endParaRPr lang="en-US"/>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287338"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6165850" y="530259"/>
            <a:ext cx="4754563" cy="2437590"/>
          </a:xfrm>
        </p:spPr>
        <p:txBody>
          <a:bodyPr anchor="ctr">
            <a:spAutoFit/>
          </a:bodyPr>
          <a:lstStyle>
            <a:lvl1pPr>
              <a:lnSpc>
                <a:spcPct val="80000"/>
              </a:lnSpc>
              <a:defRPr sz="6500">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294603279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Three Images and Captio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5BAB853-D093-4E9B-9C78-6FA41F2B5735}" type="slidenum">
              <a:rPr lang="en-US" smtClean="0"/>
              <a:t>‹#›</a:t>
            </a:fld>
            <a:endParaRPr lang="en-US"/>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3357563"/>
            <a:ext cx="4152900" cy="350043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4152900" y="1"/>
            <a:ext cx="3912062" cy="68575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9104313" y="4376738"/>
            <a:ext cx="2795587"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Picture Placeholder 5">
            <a:extLst>
              <a:ext uri="{FF2B5EF4-FFF2-40B4-BE49-F238E27FC236}">
                <a16:creationId xmlns:a16="http://schemas.microsoft.com/office/drawing/2014/main" id="{274C72C0-D5F1-8526-2BDA-0E6460C330CF}"/>
              </a:ext>
            </a:extLst>
          </p:cNvPr>
          <p:cNvSpPr>
            <a:spLocks noGrp="1"/>
          </p:cNvSpPr>
          <p:nvPr>
            <p:ph type="pic" sz="quarter" idx="16" hasCustomPrompt="1"/>
          </p:nvPr>
        </p:nvSpPr>
        <p:spPr>
          <a:xfrm>
            <a:off x="8064961" y="0"/>
            <a:ext cx="4114339" cy="3357563"/>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Title 4">
            <a:extLst>
              <a:ext uri="{FF2B5EF4-FFF2-40B4-BE49-F238E27FC236}">
                <a16:creationId xmlns:a16="http://schemas.microsoft.com/office/drawing/2014/main" id="{6D8318B1-25E6-EF2C-0244-43CD92F8BF97}"/>
              </a:ext>
            </a:extLst>
          </p:cNvPr>
          <p:cNvSpPr>
            <a:spLocks noGrp="1"/>
          </p:cNvSpPr>
          <p:nvPr>
            <p:ph type="title"/>
          </p:nvPr>
        </p:nvSpPr>
        <p:spPr>
          <a:xfrm>
            <a:off x="288000" y="696913"/>
            <a:ext cx="3770934" cy="1765868"/>
          </a:xfrm>
        </p:spPr>
        <p:txBody>
          <a:bodyPr/>
          <a:lstStyle>
            <a:lvl1pPr>
              <a:defRPr sz="4500"/>
            </a:lvl1pPr>
          </a:lstStyle>
          <a:p>
            <a:r>
              <a:rPr lang="en-US"/>
              <a:t>Click to edit Master title style</a:t>
            </a:r>
            <a:endParaRPr lang="en-GB" dirty="0"/>
          </a:p>
        </p:txBody>
      </p:sp>
    </p:spTree>
    <p:extLst>
      <p:ext uri="{BB962C8B-B14F-4D97-AF65-F5344CB8AC3E}">
        <p14:creationId xmlns:p14="http://schemas.microsoft.com/office/powerpoint/2010/main" val="172223119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Animated Title and Image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5BAB853-D093-4E9B-9C78-6FA41F2B5735}" type="slidenum">
              <a:rPr lang="en-US" smtClean="0"/>
              <a:t>‹#›</a:t>
            </a:fld>
            <a:endParaRPr lang="en-US"/>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tx2"/>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tx2"/>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2" name="Text Placeholder 5">
            <a:extLst>
              <a:ext uri="{FF2B5EF4-FFF2-40B4-BE49-F238E27FC236}">
                <a16:creationId xmlns:a16="http://schemas.microsoft.com/office/drawing/2014/main" id="{769031AD-BE5D-A3B7-1DEC-6584F4E4BF8D}"/>
              </a:ext>
            </a:extLst>
          </p:cNvPr>
          <p:cNvSpPr>
            <a:spLocks noGrp="1"/>
          </p:cNvSpPr>
          <p:nvPr>
            <p:ph type="body" sz="quarter" idx="12" hasCustomPrompt="1"/>
          </p:nvPr>
        </p:nvSpPr>
        <p:spPr>
          <a:xfrm>
            <a:off x="6165850" y="1306512"/>
            <a:ext cx="5736764" cy="911019"/>
          </a:xfrm>
        </p:spPr>
        <p:txBody>
          <a:bodyPr wrap="square" anchor="ctr">
            <a:spAutoFit/>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Key text</a:t>
            </a:r>
          </a:p>
        </p:txBody>
      </p:sp>
      <p:sp>
        <p:nvSpPr>
          <p:cNvPr id="13" name="Text Placeholder 5">
            <a:extLst>
              <a:ext uri="{FF2B5EF4-FFF2-40B4-BE49-F238E27FC236}">
                <a16:creationId xmlns:a16="http://schemas.microsoft.com/office/drawing/2014/main" id="{C02A894D-CD72-8370-90B3-68756CDFCBE0}"/>
              </a:ext>
            </a:extLst>
          </p:cNvPr>
          <p:cNvSpPr>
            <a:spLocks noGrp="1"/>
          </p:cNvSpPr>
          <p:nvPr>
            <p:ph type="body" sz="quarter" idx="15" hasCustomPrompt="1"/>
          </p:nvPr>
        </p:nvSpPr>
        <p:spPr>
          <a:xfrm>
            <a:off x="1266825" y="4377028"/>
            <a:ext cx="4754562" cy="911019"/>
          </a:xfrm>
        </p:spPr>
        <p:txBody>
          <a:bodyPr wrap="square" anchor="ctr">
            <a:spAutoFit/>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goes here</a:t>
            </a:r>
          </a:p>
        </p:txBody>
      </p:sp>
    </p:spTree>
    <p:extLst>
      <p:ext uri="{BB962C8B-B14F-4D97-AF65-F5344CB8AC3E}">
        <p14:creationId xmlns:p14="http://schemas.microsoft.com/office/powerpoint/2010/main" val="415272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accel="50000" decel="50000" fill="hold" grpId="1" nodeType="withEffect">
                                  <p:stCondLst>
                                    <p:cond delay="0"/>
                                  </p:stCondLst>
                                  <p:childTnLst>
                                    <p:animMotion origin="layout" path="M 1.45833E-6 -4.07407E-6 L 0.03906 -4.07407E-6 " pathEditMode="relative" rAng="0" ptsTypes="AA">
                                      <p:cBhvr>
                                        <p:cTn id="9" dur="1000" spd="-100000" fill="hold"/>
                                        <p:tgtEl>
                                          <p:spTgt spid="12"/>
                                        </p:tgtEl>
                                        <p:attrNameLst>
                                          <p:attrName>ppt_x</p:attrName>
                                          <p:attrName>ppt_y</p:attrName>
                                        </p:attrNameLst>
                                      </p:cBhvr>
                                      <p:rCtr x="1953"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63" presetClass="path" presetSubtype="0" accel="50000" decel="50000" fill="hold" grpId="1" nodeType="withEffect">
                                  <p:stCondLst>
                                    <p:cond delay="0"/>
                                  </p:stCondLst>
                                  <p:childTnLst>
                                    <p:animMotion origin="layout" path="M -3.33333E-6 -3.7037E-6 L -0.03437 -3.7037E-6 " pathEditMode="relative" rAng="0" ptsTypes="AA">
                                      <p:cBhvr>
                                        <p:cTn id="18" dur="1000" spd="-100000" fill="hold"/>
                                        <p:tgtEl>
                                          <p:spTgt spid="13"/>
                                        </p:tgtEl>
                                        <p:attrNameLst>
                                          <p:attrName>ppt_x</p:attrName>
                                          <p:attrName>ppt_y</p:attrName>
                                        </p:attrNameLst>
                                      </p:cBhvr>
                                      <p:rCtr x="-1719" y="0"/>
                                    </p:animMotion>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Team Slide x 1">
    <p:bg>
      <p:bgPr>
        <a:solidFill>
          <a:schemeClr val="accent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5BAB853-D093-4E9B-9C78-6FA41F2B5735}" type="slidenum">
              <a:rPr lang="en-US" smtClean="0"/>
              <a:t>‹#›</a:t>
            </a:fld>
            <a:endParaRPr lang="en-US"/>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70614" y="0"/>
            <a:ext cx="6021385" cy="6858000"/>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288925" y="5394325"/>
            <a:ext cx="2795587" cy="876300"/>
          </a:xfrm>
        </p:spPr>
        <p:txBody>
          <a:bodyPr anchor="t"/>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5" name="Text Placeholder 7">
            <a:extLst>
              <a:ext uri="{FF2B5EF4-FFF2-40B4-BE49-F238E27FC236}">
                <a16:creationId xmlns:a16="http://schemas.microsoft.com/office/drawing/2014/main" id="{D8DD8F62-9521-0227-75CF-0AE636418711}"/>
              </a:ext>
            </a:extLst>
          </p:cNvPr>
          <p:cNvSpPr>
            <a:spLocks noGrp="1"/>
          </p:cNvSpPr>
          <p:nvPr>
            <p:ph type="body" sz="quarter" idx="15" hasCustomPrompt="1"/>
          </p:nvPr>
        </p:nvSpPr>
        <p:spPr>
          <a:xfrm>
            <a:off x="288925" y="2338388"/>
            <a:ext cx="3778250" cy="1893887"/>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dirty="0"/>
              <a:t>Click to add text. Delete if not required.</a:t>
            </a:r>
          </a:p>
          <a:p>
            <a:pPr lvl="1"/>
            <a:r>
              <a:rPr lang="en-GB" dirty="0"/>
              <a:t>Second level</a:t>
            </a:r>
          </a:p>
          <a:p>
            <a:pPr lvl="2"/>
            <a:r>
              <a:rPr lang="en-GB" dirty="0"/>
              <a:t>Third level</a:t>
            </a:r>
          </a:p>
        </p:txBody>
      </p:sp>
      <p:sp>
        <p:nvSpPr>
          <p:cNvPr id="9" name="Title 7">
            <a:extLst>
              <a:ext uri="{FF2B5EF4-FFF2-40B4-BE49-F238E27FC236}">
                <a16:creationId xmlns:a16="http://schemas.microsoft.com/office/drawing/2014/main" id="{B09A4C51-350E-EA65-5ABE-B10E6D298CF1}"/>
              </a:ext>
            </a:extLst>
          </p:cNvPr>
          <p:cNvSpPr>
            <a:spLocks noGrp="1"/>
          </p:cNvSpPr>
          <p:nvPr>
            <p:ph type="title" hasCustomPrompt="1"/>
          </p:nvPr>
        </p:nvSpPr>
        <p:spPr>
          <a:xfrm>
            <a:off x="288303" y="262800"/>
            <a:ext cx="5733085" cy="468590"/>
          </a:xfrm>
        </p:spPr>
        <p:txBody>
          <a:bodyPr/>
          <a:lstStyle>
            <a:lvl1pPr>
              <a:defRPr>
                <a:solidFill>
                  <a:schemeClr val="bg1"/>
                </a:solidFill>
              </a:defRPr>
            </a:lvl1pPr>
          </a:lstStyle>
          <a:p>
            <a:r>
              <a:rPr lang="en-US" dirty="0"/>
              <a:t>Master title style</a:t>
            </a:r>
            <a:endParaRPr lang="en-GB" dirty="0"/>
          </a:p>
        </p:txBody>
      </p:sp>
      <p:sp>
        <p:nvSpPr>
          <p:cNvPr id="2" name="Subtitle 2">
            <a:extLst>
              <a:ext uri="{FF2B5EF4-FFF2-40B4-BE49-F238E27FC236}">
                <a16:creationId xmlns:a16="http://schemas.microsoft.com/office/drawing/2014/main" id="{5751BFC5-7E94-8966-6D2A-5204BCB942D2}"/>
              </a:ext>
            </a:extLst>
          </p:cNvPr>
          <p:cNvSpPr>
            <a:spLocks noGrp="1"/>
          </p:cNvSpPr>
          <p:nvPr>
            <p:ph type="subTitle" idx="16" hasCustomPrompt="1"/>
          </p:nvPr>
        </p:nvSpPr>
        <p:spPr>
          <a:xfrm>
            <a:off x="288302" y="713620"/>
            <a:ext cx="5733085" cy="292965"/>
          </a:xfrm>
        </p:spPr>
        <p:txBody>
          <a:bodyPr vert="horz" wrap="square" lIns="0" tIns="0" rIns="0" bIns="0" rtlCol="0" anchor="t">
            <a:spAutoFit/>
          </a:bodyPr>
          <a:lstStyle>
            <a:lvl1pPr>
              <a:defRPr lang="en-GB" b="1" dirty="0">
                <a:solidFill>
                  <a:schemeClr val="bg1"/>
                </a:solidFill>
              </a:defRPr>
            </a:lvl1pPr>
          </a:lstStyle>
          <a:p>
            <a:pPr lvl="0"/>
            <a:r>
              <a:rPr lang="en-GB" dirty="0"/>
              <a:t>Subtitle. Delete if not required.</a:t>
            </a:r>
          </a:p>
        </p:txBody>
      </p:sp>
      <p:sp>
        <p:nvSpPr>
          <p:cNvPr id="8" name="Graphic 6">
            <a:extLst>
              <a:ext uri="{FF2B5EF4-FFF2-40B4-BE49-F238E27FC236}">
                <a16:creationId xmlns:a16="http://schemas.microsoft.com/office/drawing/2014/main" id="{DB01CA91-2C5B-2D77-5D4E-1C984996CE2B}"/>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364033153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Team Slide x 1-2">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8124825"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8124825" y="4376739"/>
            <a:ext cx="377507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 name="Text Placeholder 7">
            <a:extLst>
              <a:ext uri="{FF2B5EF4-FFF2-40B4-BE49-F238E27FC236}">
                <a16:creationId xmlns:a16="http://schemas.microsoft.com/office/drawing/2014/main" id="{AE887C0B-D804-38AD-7676-333BDBFC1AF7}"/>
              </a:ext>
            </a:extLst>
          </p:cNvPr>
          <p:cNvSpPr>
            <a:spLocks noGrp="1"/>
          </p:cNvSpPr>
          <p:nvPr>
            <p:ph type="body" sz="quarter" idx="15" hasCustomPrompt="1"/>
          </p:nvPr>
        </p:nvSpPr>
        <p:spPr>
          <a:xfrm>
            <a:off x="288925" y="4376739"/>
            <a:ext cx="3778250"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dirty="0"/>
              <a:t>Click to add text. Delete if not required.</a:t>
            </a:r>
          </a:p>
          <a:p>
            <a:pPr lvl="1"/>
            <a:r>
              <a:rPr lang="en-GB" dirty="0"/>
              <a:t>Second level</a:t>
            </a:r>
          </a:p>
          <a:p>
            <a:pPr lvl="2"/>
            <a:r>
              <a:rPr lang="en-GB" dirty="0"/>
              <a:t>Third level</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4207732"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4207732" y="4376739"/>
            <a:ext cx="377507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0" name="Title 7">
            <a:extLst>
              <a:ext uri="{FF2B5EF4-FFF2-40B4-BE49-F238E27FC236}">
                <a16:creationId xmlns:a16="http://schemas.microsoft.com/office/drawing/2014/main" id="{E80529FD-0171-E552-588C-C152AED56261}"/>
              </a:ext>
            </a:extLst>
          </p:cNvPr>
          <p:cNvSpPr>
            <a:spLocks noGrp="1"/>
          </p:cNvSpPr>
          <p:nvPr>
            <p:ph type="title" hasCustomPrompt="1"/>
          </p:nvPr>
        </p:nvSpPr>
        <p:spPr>
          <a:xfrm>
            <a:off x="288303" y="262800"/>
            <a:ext cx="3775073" cy="454529"/>
          </a:xfrm>
        </p:spPr>
        <p:txBody>
          <a:bodyPr/>
          <a:lstStyle>
            <a:lvl1pPr>
              <a:defRPr>
                <a:solidFill>
                  <a:schemeClr val="bg1"/>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EA79EF84-4162-265E-6156-177364480E50}"/>
              </a:ext>
            </a:extLst>
          </p:cNvPr>
          <p:cNvSpPr>
            <a:spLocks noGrp="1"/>
          </p:cNvSpPr>
          <p:nvPr>
            <p:ph type="subTitle" idx="16" hasCustomPrompt="1"/>
          </p:nvPr>
        </p:nvSpPr>
        <p:spPr>
          <a:xfrm>
            <a:off x="288302" y="713620"/>
            <a:ext cx="3775075" cy="292965"/>
          </a:xfrm>
        </p:spPr>
        <p:txBody>
          <a:bodyPr vert="horz" wrap="square" lIns="0" tIns="0" rIns="0" bIns="0" rtlCol="0" anchor="t">
            <a:spAutoFit/>
          </a:bodyPr>
          <a:lstStyle>
            <a:lvl1pPr>
              <a:defRPr lang="en-GB" b="1" dirty="0">
                <a:solidFill>
                  <a:schemeClr val="bg1"/>
                </a:solidFill>
              </a:defRPr>
            </a:lvl1pPr>
          </a:lstStyle>
          <a:p>
            <a:pPr lvl="0"/>
            <a:r>
              <a:rPr lang="en-GB" dirty="0"/>
              <a:t>Subtitle. Delete if not required.</a:t>
            </a:r>
          </a:p>
        </p:txBody>
      </p:sp>
      <p:sp>
        <p:nvSpPr>
          <p:cNvPr id="8" name="Graphic 6">
            <a:extLst>
              <a:ext uri="{FF2B5EF4-FFF2-40B4-BE49-F238E27FC236}">
                <a16:creationId xmlns:a16="http://schemas.microsoft.com/office/drawing/2014/main" id="{A2EFD0EE-AC0A-DFBC-9ED6-5E0C2DBF3659}"/>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13" name="Footer Placeholder 4">
            <a:extLst>
              <a:ext uri="{FF2B5EF4-FFF2-40B4-BE49-F238E27FC236}">
                <a16:creationId xmlns:a16="http://schemas.microsoft.com/office/drawing/2014/main" id="{99B23211-718F-C72D-C415-24096BDEEB7A}"/>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a:t>
            </a:r>
          </a:p>
          <a:p>
            <a:pPr>
              <a:spcBef>
                <a:spcPts val="0"/>
              </a:spcBef>
              <a:spcAft>
                <a:spcPts val="300"/>
              </a:spcAft>
            </a:pPr>
            <a:r>
              <a:rPr lang="en-US"/>
              <a:t>Slide footer goes here if required</a:t>
            </a:r>
            <a:endParaRPr lang="en-US" dirty="0"/>
          </a:p>
        </p:txBody>
      </p:sp>
      <p:sp>
        <p:nvSpPr>
          <p:cNvPr id="7" name="Slide Number Placeholder 5">
            <a:extLst>
              <a:ext uri="{FF2B5EF4-FFF2-40B4-BE49-F238E27FC236}">
                <a16:creationId xmlns:a16="http://schemas.microsoft.com/office/drawing/2014/main" id="{90BAE1C4-8C53-F889-33BD-2F49ACEA13D8}"/>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5BAB853-D093-4E9B-9C78-6FA41F2B5735}" type="slidenum">
              <a:rPr lang="en-US" smtClean="0"/>
              <a:t>‹#›</a:t>
            </a:fld>
            <a:endParaRPr lang="en-US"/>
          </a:p>
        </p:txBody>
      </p:sp>
    </p:spTree>
    <p:extLst>
      <p:ext uri="{BB962C8B-B14F-4D97-AF65-F5344CB8AC3E}">
        <p14:creationId xmlns:p14="http://schemas.microsoft.com/office/powerpoint/2010/main" val="181333211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Team Slide x 3">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9"/>
            <a:ext cx="279790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9"/>
            <a:ext cx="2794731"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9"/>
            <a:ext cx="279790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8" name="Text Placeholder 7">
            <a:extLst>
              <a:ext uri="{FF2B5EF4-FFF2-40B4-BE49-F238E27FC236}">
                <a16:creationId xmlns:a16="http://schemas.microsoft.com/office/drawing/2014/main" id="{048FEEB1-636D-38E4-1003-F9C2F0009989}"/>
              </a:ext>
            </a:extLst>
          </p:cNvPr>
          <p:cNvSpPr>
            <a:spLocks noGrp="1"/>
          </p:cNvSpPr>
          <p:nvPr>
            <p:ph type="body" sz="quarter" idx="15" hasCustomPrompt="1"/>
          </p:nvPr>
        </p:nvSpPr>
        <p:spPr>
          <a:xfrm>
            <a:off x="288925" y="4376739"/>
            <a:ext cx="2776485"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dirty="0"/>
              <a:t>Click to add text. Delete if not required.</a:t>
            </a:r>
          </a:p>
          <a:p>
            <a:pPr lvl="1"/>
            <a:r>
              <a:rPr lang="en-GB" dirty="0"/>
              <a:t>Second level</a:t>
            </a:r>
          </a:p>
          <a:p>
            <a:pPr lvl="2"/>
            <a:r>
              <a:rPr lang="en-GB" dirty="0"/>
              <a:t>Third level</a:t>
            </a:r>
          </a:p>
        </p:txBody>
      </p:sp>
      <p:sp>
        <p:nvSpPr>
          <p:cNvPr id="12" name="Title 11">
            <a:extLst>
              <a:ext uri="{FF2B5EF4-FFF2-40B4-BE49-F238E27FC236}">
                <a16:creationId xmlns:a16="http://schemas.microsoft.com/office/drawing/2014/main" id="{C45B8B1D-DD68-528A-E1DB-9EC7F9835CC4}"/>
              </a:ext>
            </a:extLst>
          </p:cNvPr>
          <p:cNvSpPr>
            <a:spLocks noGrp="1"/>
          </p:cNvSpPr>
          <p:nvPr>
            <p:ph type="title"/>
          </p:nvPr>
        </p:nvSpPr>
        <p:spPr>
          <a:xfrm>
            <a:off x="288303" y="262800"/>
            <a:ext cx="9649446" cy="468590"/>
          </a:xfrm>
        </p:spPr>
        <p:txBody>
          <a:bodyPr/>
          <a:lstStyle>
            <a:lvl1pPr>
              <a:defRPr>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A56CA54C-86BC-245E-8EEE-F0C02489F097}"/>
              </a:ext>
            </a:extLst>
          </p:cNvPr>
          <p:cNvSpPr>
            <a:spLocks noGrp="1"/>
          </p:cNvSpPr>
          <p:nvPr>
            <p:ph type="subTitle" idx="16" hasCustomPrompt="1"/>
          </p:nvPr>
        </p:nvSpPr>
        <p:spPr>
          <a:xfrm>
            <a:off x="288301" y="713620"/>
            <a:ext cx="9649445" cy="292965"/>
          </a:xfrm>
        </p:spPr>
        <p:txBody>
          <a:bodyPr vert="horz" wrap="square" lIns="0" tIns="0" rIns="0" bIns="0" rtlCol="0" anchor="t">
            <a:spAutoFit/>
          </a:bodyPr>
          <a:lstStyle>
            <a:lvl1pPr>
              <a:defRPr lang="en-GB" b="1" dirty="0">
                <a:solidFill>
                  <a:schemeClr val="bg1"/>
                </a:solidFill>
              </a:defRPr>
            </a:lvl1pPr>
          </a:lstStyle>
          <a:p>
            <a:pPr lvl="0"/>
            <a:r>
              <a:rPr lang="en-GB" dirty="0"/>
              <a:t>Subtitle. Delete if not required.</a:t>
            </a:r>
          </a:p>
        </p:txBody>
      </p:sp>
      <p:sp>
        <p:nvSpPr>
          <p:cNvPr id="5" name="Graphic 6">
            <a:extLst>
              <a:ext uri="{FF2B5EF4-FFF2-40B4-BE49-F238E27FC236}">
                <a16:creationId xmlns:a16="http://schemas.microsoft.com/office/drawing/2014/main" id="{4E066FDA-E547-8AA8-7DD5-BF710BC6600F}"/>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15" name="Footer Placeholder 4">
            <a:extLst>
              <a:ext uri="{FF2B5EF4-FFF2-40B4-BE49-F238E27FC236}">
                <a16:creationId xmlns:a16="http://schemas.microsoft.com/office/drawing/2014/main" id="{8498F38D-E287-CD9F-9BFC-10B3256FE9BE}"/>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a:t>
            </a:r>
          </a:p>
          <a:p>
            <a:pPr>
              <a:spcBef>
                <a:spcPts val="0"/>
              </a:spcBef>
              <a:spcAft>
                <a:spcPts val="300"/>
              </a:spcAft>
            </a:pPr>
            <a:r>
              <a:rPr lang="en-US"/>
              <a:t>Slide footer goes here if required</a:t>
            </a:r>
            <a:endParaRPr lang="en-US" dirty="0"/>
          </a:p>
        </p:txBody>
      </p:sp>
      <p:sp>
        <p:nvSpPr>
          <p:cNvPr id="7" name="Slide Number Placeholder 5">
            <a:extLst>
              <a:ext uri="{FF2B5EF4-FFF2-40B4-BE49-F238E27FC236}">
                <a16:creationId xmlns:a16="http://schemas.microsoft.com/office/drawing/2014/main" id="{7429701B-BA59-63AC-184E-531FE07F601E}"/>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5BAB853-D093-4E9B-9C78-6FA41F2B5735}" type="slidenum">
              <a:rPr lang="en-US" smtClean="0"/>
              <a:t>‹#›</a:t>
            </a:fld>
            <a:endParaRPr lang="en-US"/>
          </a:p>
        </p:txBody>
      </p:sp>
    </p:spTree>
    <p:extLst>
      <p:ext uri="{BB962C8B-B14F-4D97-AF65-F5344CB8AC3E}">
        <p14:creationId xmlns:p14="http://schemas.microsoft.com/office/powerpoint/2010/main" val="3063214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86659162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eam Slide x 4">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9"/>
            <a:ext cx="2797905"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9"/>
            <a:ext cx="2794731"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9"/>
            <a:ext cx="2797905"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1" name="Picture Placeholder 3">
            <a:extLst>
              <a:ext uri="{FF2B5EF4-FFF2-40B4-BE49-F238E27FC236}">
                <a16:creationId xmlns:a16="http://schemas.microsoft.com/office/drawing/2014/main" id="{F5068F87-7E7A-B5CF-3CBC-E18B6DD0D732}"/>
              </a:ext>
            </a:extLst>
          </p:cNvPr>
          <p:cNvSpPr>
            <a:spLocks noGrp="1"/>
          </p:cNvSpPr>
          <p:nvPr>
            <p:ph type="pic" sz="quarter" idx="29" hasCustomPrompt="1"/>
          </p:nvPr>
        </p:nvSpPr>
        <p:spPr>
          <a:xfrm>
            <a:off x="29147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2" name="Text Placeholder 10">
            <a:extLst>
              <a:ext uri="{FF2B5EF4-FFF2-40B4-BE49-F238E27FC236}">
                <a16:creationId xmlns:a16="http://schemas.microsoft.com/office/drawing/2014/main" id="{B4F951B9-FA91-8764-4AF1-2302D32F8D5A}"/>
              </a:ext>
            </a:extLst>
          </p:cNvPr>
          <p:cNvSpPr>
            <a:spLocks noGrp="1"/>
          </p:cNvSpPr>
          <p:nvPr>
            <p:ph type="body" sz="quarter" idx="30" hasCustomPrompt="1"/>
          </p:nvPr>
        </p:nvSpPr>
        <p:spPr>
          <a:xfrm>
            <a:off x="291478" y="4376739"/>
            <a:ext cx="2794731"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 name="Text Placeholder 7">
            <a:extLst>
              <a:ext uri="{FF2B5EF4-FFF2-40B4-BE49-F238E27FC236}">
                <a16:creationId xmlns:a16="http://schemas.microsoft.com/office/drawing/2014/main" id="{5F91C3EF-5967-CDBE-EACE-2531D873C36A}"/>
              </a:ext>
            </a:extLst>
          </p:cNvPr>
          <p:cNvSpPr>
            <a:spLocks noGrp="1"/>
          </p:cNvSpPr>
          <p:nvPr>
            <p:ph type="body" sz="quarter" idx="31" hasCustomPrompt="1"/>
          </p:nvPr>
        </p:nvSpPr>
        <p:spPr>
          <a:xfrm>
            <a:off x="8125200" y="293525"/>
            <a:ext cx="377887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13" name="Title 7">
            <a:extLst>
              <a:ext uri="{FF2B5EF4-FFF2-40B4-BE49-F238E27FC236}">
                <a16:creationId xmlns:a16="http://schemas.microsoft.com/office/drawing/2014/main" id="{DA47195B-21A0-9A63-E4DA-58F9F29E98B6}"/>
              </a:ext>
            </a:extLst>
          </p:cNvPr>
          <p:cNvSpPr>
            <a:spLocks noGrp="1"/>
          </p:cNvSpPr>
          <p:nvPr>
            <p:ph type="title" hasCustomPrompt="1"/>
          </p:nvPr>
        </p:nvSpPr>
        <p:spPr>
          <a:xfrm>
            <a:off x="288303" y="262800"/>
            <a:ext cx="5733085" cy="468590"/>
          </a:xfrm>
        </p:spPr>
        <p:txBody>
          <a:bodyPr/>
          <a:lstStyle>
            <a:lvl1pPr>
              <a:defRPr>
                <a:solidFill>
                  <a:schemeClr val="accent1"/>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FB220D96-C4B3-B7EB-A87A-9845F48C33C3}"/>
              </a:ext>
            </a:extLst>
          </p:cNvPr>
          <p:cNvSpPr>
            <a:spLocks noGrp="1"/>
          </p:cNvSpPr>
          <p:nvPr>
            <p:ph type="subTitle" idx="16" hasCustomPrompt="1"/>
          </p:nvPr>
        </p:nvSpPr>
        <p:spPr>
          <a:xfrm>
            <a:off x="288302" y="713620"/>
            <a:ext cx="5732229"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8" name="Footer Placeholder 4">
            <a:extLst>
              <a:ext uri="{FF2B5EF4-FFF2-40B4-BE49-F238E27FC236}">
                <a16:creationId xmlns:a16="http://schemas.microsoft.com/office/drawing/2014/main" id="{6606912E-45D9-5EEE-9496-4E85E1874A13}"/>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427291435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eam Slide x 6">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2338388"/>
            <a:ext cx="1811338" cy="1893887"/>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9" name="Title 7">
            <a:extLst>
              <a:ext uri="{FF2B5EF4-FFF2-40B4-BE49-F238E27FC236}">
                <a16:creationId xmlns:a16="http://schemas.microsoft.com/office/drawing/2014/main" id="{604F17DC-3526-6523-F6A2-A614A5877E66}"/>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C2B84ACE-520E-A875-5184-5F9EE6A46C07}"/>
              </a:ext>
            </a:extLst>
          </p:cNvPr>
          <p:cNvSpPr>
            <a:spLocks noGrp="1"/>
          </p:cNvSpPr>
          <p:nvPr>
            <p:ph type="subTitle" idx="2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3" name="Footer Placeholder 4">
            <a:extLst>
              <a:ext uri="{FF2B5EF4-FFF2-40B4-BE49-F238E27FC236}">
                <a16:creationId xmlns:a16="http://schemas.microsoft.com/office/drawing/2014/main" id="{3736E8E3-26E6-DF9F-264A-BFE1AD9B09BE}"/>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41701787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eam Slide x 12">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1325991"/>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30" name="Picture Placeholder 3">
            <a:extLst>
              <a:ext uri="{FF2B5EF4-FFF2-40B4-BE49-F238E27FC236}">
                <a16:creationId xmlns:a16="http://schemas.microsoft.com/office/drawing/2014/main" id="{1E351EF8-8286-87AC-38C6-7E9DC74AA5D5}"/>
              </a:ext>
            </a:extLst>
          </p:cNvPr>
          <p:cNvSpPr>
            <a:spLocks noGrp="1"/>
          </p:cNvSpPr>
          <p:nvPr>
            <p:ph type="pic" sz="quarter" idx="26" hasCustomPrompt="1"/>
          </p:nvPr>
        </p:nvSpPr>
        <p:spPr>
          <a:xfrm>
            <a:off x="292100"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1" name="Text Placeholder 10">
            <a:extLst>
              <a:ext uri="{FF2B5EF4-FFF2-40B4-BE49-F238E27FC236}">
                <a16:creationId xmlns:a16="http://schemas.microsoft.com/office/drawing/2014/main" id="{7D881FA5-55EC-F926-2B2E-C6A382AF84D6}"/>
              </a:ext>
            </a:extLst>
          </p:cNvPr>
          <p:cNvSpPr>
            <a:spLocks noGrp="1"/>
          </p:cNvSpPr>
          <p:nvPr>
            <p:ph type="body" sz="quarter" idx="27" hasCustomPrompt="1"/>
          </p:nvPr>
        </p:nvSpPr>
        <p:spPr>
          <a:xfrm>
            <a:off x="292100"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2" name="Picture Placeholder 3">
            <a:extLst>
              <a:ext uri="{FF2B5EF4-FFF2-40B4-BE49-F238E27FC236}">
                <a16:creationId xmlns:a16="http://schemas.microsoft.com/office/drawing/2014/main" id="{BBC82E01-F7FE-2EAB-B8E7-5960A7A58603}"/>
              </a:ext>
            </a:extLst>
          </p:cNvPr>
          <p:cNvSpPr>
            <a:spLocks noGrp="1"/>
          </p:cNvSpPr>
          <p:nvPr>
            <p:ph type="pic" sz="quarter" idx="28" hasCustomPrompt="1"/>
          </p:nvPr>
        </p:nvSpPr>
        <p:spPr>
          <a:xfrm>
            <a:off x="2251075"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3" name="Text Placeholder 10">
            <a:extLst>
              <a:ext uri="{FF2B5EF4-FFF2-40B4-BE49-F238E27FC236}">
                <a16:creationId xmlns:a16="http://schemas.microsoft.com/office/drawing/2014/main" id="{AF3DAD82-5491-5A1C-AF05-DBECB12413C0}"/>
              </a:ext>
            </a:extLst>
          </p:cNvPr>
          <p:cNvSpPr>
            <a:spLocks noGrp="1"/>
          </p:cNvSpPr>
          <p:nvPr>
            <p:ph type="body" sz="quarter" idx="29" hasCustomPrompt="1"/>
          </p:nvPr>
        </p:nvSpPr>
        <p:spPr>
          <a:xfrm>
            <a:off x="2251075"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4" name="Picture Placeholder 3">
            <a:extLst>
              <a:ext uri="{FF2B5EF4-FFF2-40B4-BE49-F238E27FC236}">
                <a16:creationId xmlns:a16="http://schemas.microsoft.com/office/drawing/2014/main" id="{D56B49B1-E5CE-83C1-0D25-0898269814D0}"/>
              </a:ext>
            </a:extLst>
          </p:cNvPr>
          <p:cNvSpPr>
            <a:spLocks noGrp="1"/>
          </p:cNvSpPr>
          <p:nvPr>
            <p:ph type="pic" sz="quarter" idx="30" hasCustomPrompt="1"/>
          </p:nvPr>
        </p:nvSpPr>
        <p:spPr>
          <a:xfrm>
            <a:off x="4206875"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5" name="Text Placeholder 10">
            <a:extLst>
              <a:ext uri="{FF2B5EF4-FFF2-40B4-BE49-F238E27FC236}">
                <a16:creationId xmlns:a16="http://schemas.microsoft.com/office/drawing/2014/main" id="{0D879563-9332-8DE6-BC2B-72B716864FC8}"/>
              </a:ext>
            </a:extLst>
          </p:cNvPr>
          <p:cNvSpPr>
            <a:spLocks noGrp="1"/>
          </p:cNvSpPr>
          <p:nvPr>
            <p:ph type="body" sz="quarter" idx="31" hasCustomPrompt="1"/>
          </p:nvPr>
        </p:nvSpPr>
        <p:spPr>
          <a:xfrm>
            <a:off x="4206875"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6" name="Picture Placeholder 3">
            <a:extLst>
              <a:ext uri="{FF2B5EF4-FFF2-40B4-BE49-F238E27FC236}">
                <a16:creationId xmlns:a16="http://schemas.microsoft.com/office/drawing/2014/main" id="{34E06054-2590-E998-043B-8F545070935C}"/>
              </a:ext>
            </a:extLst>
          </p:cNvPr>
          <p:cNvSpPr>
            <a:spLocks noGrp="1"/>
          </p:cNvSpPr>
          <p:nvPr>
            <p:ph type="pic" sz="quarter" idx="32" hasCustomPrompt="1"/>
          </p:nvPr>
        </p:nvSpPr>
        <p:spPr>
          <a:xfrm>
            <a:off x="6165850"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7" name="Text Placeholder 10">
            <a:extLst>
              <a:ext uri="{FF2B5EF4-FFF2-40B4-BE49-F238E27FC236}">
                <a16:creationId xmlns:a16="http://schemas.microsoft.com/office/drawing/2014/main" id="{B2E849EB-3C88-7D18-ED79-F55E7AB9250D}"/>
              </a:ext>
            </a:extLst>
          </p:cNvPr>
          <p:cNvSpPr>
            <a:spLocks noGrp="1"/>
          </p:cNvSpPr>
          <p:nvPr>
            <p:ph type="body" sz="quarter" idx="33" hasCustomPrompt="1"/>
          </p:nvPr>
        </p:nvSpPr>
        <p:spPr>
          <a:xfrm>
            <a:off x="6165850"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8" name="Picture Placeholder 3">
            <a:extLst>
              <a:ext uri="{FF2B5EF4-FFF2-40B4-BE49-F238E27FC236}">
                <a16:creationId xmlns:a16="http://schemas.microsoft.com/office/drawing/2014/main" id="{3A8CC4AE-06AB-5A91-10DC-6C53FFB4A23A}"/>
              </a:ext>
            </a:extLst>
          </p:cNvPr>
          <p:cNvSpPr>
            <a:spLocks noGrp="1"/>
          </p:cNvSpPr>
          <p:nvPr>
            <p:ph type="pic" sz="quarter" idx="34" hasCustomPrompt="1"/>
          </p:nvPr>
        </p:nvSpPr>
        <p:spPr>
          <a:xfrm>
            <a:off x="8129587"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9" name="Text Placeholder 10">
            <a:extLst>
              <a:ext uri="{FF2B5EF4-FFF2-40B4-BE49-F238E27FC236}">
                <a16:creationId xmlns:a16="http://schemas.microsoft.com/office/drawing/2014/main" id="{5B2ACD70-936B-5D18-96B7-1BF64FC6E214}"/>
              </a:ext>
            </a:extLst>
          </p:cNvPr>
          <p:cNvSpPr>
            <a:spLocks noGrp="1"/>
          </p:cNvSpPr>
          <p:nvPr>
            <p:ph type="body" sz="quarter" idx="35" hasCustomPrompt="1"/>
          </p:nvPr>
        </p:nvSpPr>
        <p:spPr>
          <a:xfrm>
            <a:off x="8129587"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40" name="Picture Placeholder 3">
            <a:extLst>
              <a:ext uri="{FF2B5EF4-FFF2-40B4-BE49-F238E27FC236}">
                <a16:creationId xmlns:a16="http://schemas.microsoft.com/office/drawing/2014/main" id="{96B65B4A-309C-6AFF-3233-21C6FE13D295}"/>
              </a:ext>
            </a:extLst>
          </p:cNvPr>
          <p:cNvSpPr>
            <a:spLocks noGrp="1"/>
          </p:cNvSpPr>
          <p:nvPr>
            <p:ph type="pic" sz="quarter" idx="36" hasCustomPrompt="1"/>
          </p:nvPr>
        </p:nvSpPr>
        <p:spPr>
          <a:xfrm>
            <a:off x="10088562" y="3832986"/>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1" name="Text Placeholder 10">
            <a:extLst>
              <a:ext uri="{FF2B5EF4-FFF2-40B4-BE49-F238E27FC236}">
                <a16:creationId xmlns:a16="http://schemas.microsoft.com/office/drawing/2014/main" id="{56786C68-DCD8-DE01-5F52-6FF88150DD6E}"/>
              </a:ext>
            </a:extLst>
          </p:cNvPr>
          <p:cNvSpPr>
            <a:spLocks noGrp="1"/>
          </p:cNvSpPr>
          <p:nvPr>
            <p:ph type="body" sz="quarter" idx="37" hasCustomPrompt="1"/>
          </p:nvPr>
        </p:nvSpPr>
        <p:spPr>
          <a:xfrm>
            <a:off x="10088562"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5" name="Title 7">
            <a:extLst>
              <a:ext uri="{FF2B5EF4-FFF2-40B4-BE49-F238E27FC236}">
                <a16:creationId xmlns:a16="http://schemas.microsoft.com/office/drawing/2014/main" id="{520EE9D3-6988-A53A-4B71-0F5506C1DB6D}"/>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dirty="0"/>
              <a:t>Master title style</a:t>
            </a:r>
            <a:endParaRPr lang="en-GB" dirty="0"/>
          </a:p>
        </p:txBody>
      </p:sp>
      <p:sp>
        <p:nvSpPr>
          <p:cNvPr id="8" name="Subtitle 2">
            <a:extLst>
              <a:ext uri="{FF2B5EF4-FFF2-40B4-BE49-F238E27FC236}">
                <a16:creationId xmlns:a16="http://schemas.microsoft.com/office/drawing/2014/main" id="{A29A91CD-56E3-1B05-9890-3FE2231364A5}"/>
              </a:ext>
            </a:extLst>
          </p:cNvPr>
          <p:cNvSpPr>
            <a:spLocks noGrp="1"/>
          </p:cNvSpPr>
          <p:nvPr>
            <p:ph type="subTitle" idx="38"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3" name="Footer Placeholder 4">
            <a:extLst>
              <a:ext uri="{FF2B5EF4-FFF2-40B4-BE49-F238E27FC236}">
                <a16:creationId xmlns:a16="http://schemas.microsoft.com/office/drawing/2014/main" id="{2FD0E279-D09C-E44C-0FD5-7AAE367C5D97}"/>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58936487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sz="7000" b="0" i="0" spc="0" baseline="0">
                <a:solidFill>
                  <a:schemeClr val="bg1"/>
                </a:solidFill>
                <a:latin typeface="+mj-lt"/>
              </a:defRPr>
            </a:lvl1pPr>
          </a:lstStyle>
          <a:p>
            <a:r>
              <a:rPr lang="en-US"/>
              <a:t>Click to edit Master title style</a:t>
            </a:r>
            <a:endParaRPr lang="en-GB" dirty="0"/>
          </a:p>
        </p:txBody>
      </p:sp>
      <p:sp>
        <p:nvSpPr>
          <p:cNvPr id="3" name="Graphic 3">
            <a:extLst>
              <a:ext uri="{FF2B5EF4-FFF2-40B4-BE49-F238E27FC236}">
                <a16:creationId xmlns:a16="http://schemas.microsoft.com/office/drawing/2014/main" id="{414417D5-97B5-C408-55BC-A80D08E4AAB7}"/>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
        <p:nvSpPr>
          <p:cNvPr id="7" name="Text Placeholder 31">
            <a:extLst>
              <a:ext uri="{FF2B5EF4-FFF2-40B4-BE49-F238E27FC236}">
                <a16:creationId xmlns:a16="http://schemas.microsoft.com/office/drawing/2014/main" id="{B7E02200-51E6-11EB-F9C2-B25EC78CCA31}"/>
              </a:ext>
            </a:extLst>
          </p:cNvPr>
          <p:cNvSpPr>
            <a:spLocks noGrp="1"/>
          </p:cNvSpPr>
          <p:nvPr>
            <p:ph type="body" sz="quarter" idx="10" hasCustomPrompt="1"/>
          </p:nvPr>
        </p:nvSpPr>
        <p:spPr>
          <a:xfrm>
            <a:off x="287338" y="5035735"/>
            <a:ext cx="2795587" cy="717180"/>
          </a:xfrm>
        </p:spPr>
        <p:txBody>
          <a:bodyPr anchor="b"/>
          <a:lstStyle>
            <a:lvl1pPr>
              <a:lnSpc>
                <a:spcPct val="100000"/>
              </a:lnSpc>
              <a:spcBef>
                <a:spcPts val="0"/>
              </a:spcBef>
              <a:spcAft>
                <a:spcPts val="0"/>
              </a:spcAft>
              <a:defRPr sz="1000">
                <a:solidFill>
                  <a:schemeClr val="bg1"/>
                </a:solidFill>
              </a:defRPr>
            </a:lvl1pPr>
          </a:lstStyle>
          <a:p>
            <a:r>
              <a:rPr lang="en-GB"/>
              <a:t>Supporting details – delete if not required</a:t>
            </a:r>
          </a:p>
        </p:txBody>
      </p:sp>
    </p:spTree>
    <p:extLst>
      <p:ext uri="{BB962C8B-B14F-4D97-AF65-F5344CB8AC3E}">
        <p14:creationId xmlns:p14="http://schemas.microsoft.com/office/powerpoint/2010/main" val="285057838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End Slide [Accessible Version]">
    <p:bg>
      <p:bgPr>
        <a:solidFill>
          <a:schemeClr val="bg1"/>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287338" y="5035735"/>
            <a:ext cx="2795587" cy="717180"/>
          </a:xfrm>
        </p:spPr>
        <p:txBody>
          <a:bodyPr anchor="b"/>
          <a:lstStyle>
            <a:lvl1pPr>
              <a:lnSpc>
                <a:spcPct val="100000"/>
              </a:lnSpc>
              <a:spcBef>
                <a:spcPts val="0"/>
              </a:spcBef>
              <a:spcAft>
                <a:spcPts val="0"/>
              </a:spcAft>
              <a:defRPr sz="1000">
                <a:solidFill>
                  <a:schemeClr val="tx1"/>
                </a:solidFill>
              </a:defRPr>
            </a:lvl1pPr>
          </a:lstStyle>
          <a:p>
            <a:r>
              <a:rPr lang="en-GB"/>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sz="7000" b="0" i="0" spc="0" baseline="0">
                <a:solidFill>
                  <a:schemeClr val="accent1"/>
                </a:solidFill>
                <a:latin typeface="+mj-lt"/>
              </a:defRPr>
            </a:lvl1pPr>
          </a:lstStyle>
          <a:p>
            <a:r>
              <a:rPr lang="en-US"/>
              <a:t>Click to edit Master title style</a:t>
            </a:r>
            <a:endParaRPr lang="en-GB" dirty="0"/>
          </a:p>
        </p:txBody>
      </p:sp>
      <p:sp>
        <p:nvSpPr>
          <p:cNvPr id="3" name="Graphic 3">
            <a:extLst>
              <a:ext uri="{FF2B5EF4-FFF2-40B4-BE49-F238E27FC236}">
                <a16:creationId xmlns:a16="http://schemas.microsoft.com/office/drawing/2014/main" id="{E99F374C-18A8-5D23-9D20-654744EC23F1}"/>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accent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3365734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7"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6120794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55531049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 header, bullets">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601928" y="2427290"/>
            <a:ext cx="10984706" cy="345529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7"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11"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3" name="Content Placeholder 2">
            <a:extLst>
              <a:ext uri="{FF2B5EF4-FFF2-40B4-BE49-F238E27FC236}">
                <a16:creationId xmlns:a16="http://schemas.microsoft.com/office/drawing/2014/main" id="{00F85C30-66F7-3743-9CB2-2AE5CAE93FB7}"/>
              </a:ext>
            </a:extLst>
          </p:cNvPr>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b="1"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Click to edit Master text styles</a:t>
            </a:r>
          </a:p>
        </p:txBody>
      </p:sp>
    </p:spTree>
    <p:extLst>
      <p:ext uri="{BB962C8B-B14F-4D97-AF65-F5344CB8AC3E}">
        <p14:creationId xmlns:p14="http://schemas.microsoft.com/office/powerpoint/2010/main" val="39416193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Click to edit Master text styles</a:t>
            </a:r>
          </a:p>
        </p:txBody>
      </p:sp>
      <p:sp>
        <p:nvSpPr>
          <p:cNvPr id="15"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6"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3880854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01182" y="1712916"/>
            <a:ext cx="5405918"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Content Placeholder 11"/>
          <p:cNvSpPr>
            <a:spLocks noGrp="1"/>
          </p:cNvSpPr>
          <p:nvPr>
            <p:ph sz="quarter" idx="15" hasCustomPrompt="1"/>
          </p:nvPr>
        </p:nvSpPr>
        <p:spPr>
          <a:xfrm>
            <a:off x="6185647" y="1712914"/>
            <a:ext cx="5401733" cy="4169675"/>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333">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9665324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 RIGHT 2/3">
    <p:bg>
      <p:bgPr>
        <a:solidFill>
          <a:schemeClr val="bg1"/>
        </a:solidFill>
        <a:effectLst/>
      </p:bgPr>
    </p:bg>
    <p:spTree>
      <p:nvGrpSpPr>
        <p:cNvPr id="1" name=""/>
        <p:cNvGrpSpPr/>
        <p:nvPr/>
      </p:nvGrpSpPr>
      <p:grpSpPr>
        <a:xfrm>
          <a:off x="0" y="0"/>
          <a:ext cx="0" cy="0"/>
          <a:chOff x="0" y="0"/>
          <a:chExt cx="0" cy="0"/>
        </a:xfrm>
      </p:grpSpPr>
      <p:sp>
        <p:nvSpPr>
          <p:cNvPr id="17" name="Content Placeholder 11"/>
          <p:cNvSpPr>
            <a:spLocks noGrp="1"/>
          </p:cNvSpPr>
          <p:nvPr>
            <p:ph sz="quarter" idx="26" hasCustomPrompt="1"/>
          </p:nvPr>
        </p:nvSpPr>
        <p:spPr>
          <a:xfrm>
            <a:off x="4338918" y="1684692"/>
            <a:ext cx="7247715" cy="4197897"/>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5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8" name="Text Placeholder 7"/>
          <p:cNvSpPr>
            <a:spLocks noGrp="1"/>
          </p:cNvSpPr>
          <p:nvPr>
            <p:ph type="body" sz="quarter" idx="27" hasCustomPrompt="1"/>
          </p:nvPr>
        </p:nvSpPr>
        <p:spPr>
          <a:xfrm>
            <a:off x="601928" y="1712916"/>
            <a:ext cx="35128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9"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7401565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184900" y="1712916"/>
            <a:ext cx="540173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1" name="Content Placeholder 11"/>
          <p:cNvSpPr>
            <a:spLocks noGrp="1"/>
          </p:cNvSpPr>
          <p:nvPr>
            <p:ph sz="quarter" idx="15" hasCustomPrompt="1"/>
          </p:nvPr>
        </p:nvSpPr>
        <p:spPr>
          <a:xfrm>
            <a:off x="601928" y="1712914"/>
            <a:ext cx="54051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844863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_Photo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116BCB-003F-FF49-BE56-4559E207E9C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321469" y="320146"/>
            <a:ext cx="11544342" cy="5675693"/>
          </a:xfrm>
          <a:prstGeom prst="rect">
            <a:avLst/>
          </a:prstGeom>
        </p:spPr>
      </p:pic>
      <p:sp>
        <p:nvSpPr>
          <p:cNvPr id="13" name="Rectangle 12">
            <a:extLst>
              <a:ext uri="{FF2B5EF4-FFF2-40B4-BE49-F238E27FC236}">
                <a16:creationId xmlns:a16="http://schemas.microsoft.com/office/drawing/2014/main" id="{EFBFA046-EF56-8546-985A-BFAD9D108440}"/>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1696442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hasCustomPrompt="1"/>
          </p:nvPr>
        </p:nvSpPr>
        <p:spPr>
          <a:xfrm>
            <a:off x="4341285"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C9A1F1E9-BC34-AE4D-A421-3E120F7C0A1A}"/>
              </a:ext>
            </a:extLst>
          </p:cNvPr>
          <p:cNvSpPr>
            <a:spLocks noGrp="1"/>
          </p:cNvSpPr>
          <p:nvPr>
            <p:ph sz="quarter" idx="19" hasCustomPrompt="1"/>
          </p:nvPr>
        </p:nvSpPr>
        <p:spPr>
          <a:xfrm>
            <a:off x="609727"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9" name="Content Placeholder 11">
            <a:extLst>
              <a:ext uri="{FF2B5EF4-FFF2-40B4-BE49-F238E27FC236}">
                <a16:creationId xmlns:a16="http://schemas.microsoft.com/office/drawing/2014/main" id="{C8C59A55-E7A7-874F-A4B9-BD06E1F80E69}"/>
              </a:ext>
            </a:extLst>
          </p:cNvPr>
          <p:cNvSpPr>
            <a:spLocks noGrp="1"/>
          </p:cNvSpPr>
          <p:nvPr>
            <p:ph sz="quarter" idx="20" hasCustomPrompt="1"/>
          </p:nvPr>
        </p:nvSpPr>
        <p:spPr>
          <a:xfrm>
            <a:off x="8072840"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152421718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9" name="Text Placeholder 8"/>
          <p:cNvSpPr>
            <a:spLocks noGrp="1"/>
          </p:cNvSpPr>
          <p:nvPr>
            <p:ph type="body" sz="quarter" idx="22"/>
          </p:nvPr>
        </p:nvSpPr>
        <p:spPr>
          <a:xfrm>
            <a:off x="604750" y="1680827"/>
            <a:ext cx="3508199" cy="433917"/>
          </a:xfrm>
          <a:solidFill>
            <a:srgbClr val="FFFFFF"/>
          </a:solidFill>
        </p:spPr>
        <p:txBody>
          <a:bodyPr anchor="ctr"/>
          <a:lstStyle>
            <a:lvl1pPr marL="91278" indent="0">
              <a:buNone/>
              <a:defRPr sz="1667" b="1">
                <a:solidFill>
                  <a:schemeClr val="accent2"/>
                </a:solidFill>
              </a:defRPr>
            </a:lvl1pPr>
          </a:lstStyle>
          <a:p>
            <a:pPr lvl="0"/>
            <a:r>
              <a:rPr lang="en-US"/>
              <a:t>Click to edit Master text styles</a:t>
            </a:r>
          </a:p>
        </p:txBody>
      </p:sp>
      <p:sp>
        <p:nvSpPr>
          <p:cNvPr id="19" name="Text Placeholder 8"/>
          <p:cNvSpPr>
            <a:spLocks noGrp="1"/>
          </p:cNvSpPr>
          <p:nvPr>
            <p:ph type="body" sz="quarter" idx="23"/>
          </p:nvPr>
        </p:nvSpPr>
        <p:spPr>
          <a:xfrm>
            <a:off x="4344117" y="1680827"/>
            <a:ext cx="3508199" cy="433917"/>
          </a:xfrm>
          <a:solidFill>
            <a:srgbClr val="FFFFFF"/>
          </a:solidFill>
        </p:spPr>
        <p:txBody>
          <a:bodyPr anchor="ctr"/>
          <a:lstStyle>
            <a:lvl1pPr marL="91278" indent="0">
              <a:buNone/>
              <a:defRPr sz="1667" b="1">
                <a:solidFill>
                  <a:schemeClr val="accent3"/>
                </a:solidFill>
              </a:defRPr>
            </a:lvl1pPr>
          </a:lstStyle>
          <a:p>
            <a:pPr lvl="0"/>
            <a:r>
              <a:rPr lang="en-US"/>
              <a:t>Click to edit Master text styles</a:t>
            </a:r>
          </a:p>
        </p:txBody>
      </p:sp>
      <p:sp>
        <p:nvSpPr>
          <p:cNvPr id="20" name="Text Placeholder 8"/>
          <p:cNvSpPr>
            <a:spLocks noGrp="1"/>
          </p:cNvSpPr>
          <p:nvPr>
            <p:ph type="body" sz="quarter" idx="24"/>
          </p:nvPr>
        </p:nvSpPr>
        <p:spPr>
          <a:xfrm>
            <a:off x="8073405" y="1680827"/>
            <a:ext cx="3517625" cy="433917"/>
          </a:xfrm>
          <a:solidFill>
            <a:srgbClr val="FFFFFF"/>
          </a:solidFill>
        </p:spPr>
        <p:txBody>
          <a:bodyPr anchor="ctr"/>
          <a:lstStyle>
            <a:lvl1pPr marL="91278" indent="0">
              <a:buNone/>
              <a:defRPr sz="1667" b="1">
                <a:solidFill>
                  <a:schemeClr val="accent1"/>
                </a:solidFill>
              </a:defRPr>
            </a:lvl1pPr>
          </a:lstStyle>
          <a:p>
            <a:pPr lvl="0"/>
            <a:r>
              <a:rPr lang="en-US"/>
              <a:t>Click to edit Master text styles</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21" name="Text Placeholder 4"/>
          <p:cNvSpPr>
            <a:spLocks noGrp="1"/>
          </p:cNvSpPr>
          <p:nvPr>
            <p:ph type="body" sz="quarter" idx="25"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1CC18CFF-4BF3-CA4E-8F95-D701F0CCFA87}"/>
              </a:ext>
            </a:extLst>
          </p:cNvPr>
          <p:cNvSpPr>
            <a:spLocks noGrp="1"/>
          </p:cNvSpPr>
          <p:nvPr>
            <p:ph sz="quarter" idx="15" hasCustomPrompt="1"/>
          </p:nvPr>
        </p:nvSpPr>
        <p:spPr>
          <a:xfrm>
            <a:off x="4341285"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2" name="Content Placeholder 11">
            <a:extLst>
              <a:ext uri="{FF2B5EF4-FFF2-40B4-BE49-F238E27FC236}">
                <a16:creationId xmlns:a16="http://schemas.microsoft.com/office/drawing/2014/main" id="{896B4205-B62E-3242-8289-60E7F9493C23}"/>
              </a:ext>
            </a:extLst>
          </p:cNvPr>
          <p:cNvSpPr>
            <a:spLocks noGrp="1"/>
          </p:cNvSpPr>
          <p:nvPr>
            <p:ph sz="quarter" idx="19" hasCustomPrompt="1"/>
          </p:nvPr>
        </p:nvSpPr>
        <p:spPr>
          <a:xfrm>
            <a:off x="609727"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3" name="Content Placeholder 11">
            <a:extLst>
              <a:ext uri="{FF2B5EF4-FFF2-40B4-BE49-F238E27FC236}">
                <a16:creationId xmlns:a16="http://schemas.microsoft.com/office/drawing/2014/main" id="{DFC91DCB-4C78-934E-A38D-005F54B99929}"/>
              </a:ext>
            </a:extLst>
          </p:cNvPr>
          <p:cNvSpPr>
            <a:spLocks noGrp="1"/>
          </p:cNvSpPr>
          <p:nvPr>
            <p:ph sz="quarter" idx="20" hasCustomPrompt="1"/>
          </p:nvPr>
        </p:nvSpPr>
        <p:spPr>
          <a:xfrm>
            <a:off x="8072840"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238932545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 columns with gray">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90FB0FE-F0CC-AA4A-81DA-DA835B18EB89}"/>
              </a:ext>
            </a:extLst>
          </p:cNvPr>
          <p:cNvSpPr/>
          <p:nvPr/>
        </p:nvSpPr>
        <p:spPr bwMode="auto">
          <a:xfrm>
            <a:off x="3400659"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5" name="Rectangle 34">
            <a:extLst>
              <a:ext uri="{FF2B5EF4-FFF2-40B4-BE49-F238E27FC236}">
                <a16:creationId xmlns:a16="http://schemas.microsoft.com/office/drawing/2014/main" id="{75788D05-BFDE-8C45-A493-0514858FA40B}"/>
              </a:ext>
            </a:extLst>
          </p:cNvPr>
          <p:cNvSpPr/>
          <p:nvPr/>
        </p:nvSpPr>
        <p:spPr bwMode="auto">
          <a:xfrm>
            <a:off x="620018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6" name="Rectangle 35">
            <a:extLst>
              <a:ext uri="{FF2B5EF4-FFF2-40B4-BE49-F238E27FC236}">
                <a16:creationId xmlns:a16="http://schemas.microsoft.com/office/drawing/2014/main" id="{27AC26E4-F3EC-BA40-A96F-1C717DEC44A2}"/>
              </a:ext>
            </a:extLst>
          </p:cNvPr>
          <p:cNvSpPr/>
          <p:nvPr/>
        </p:nvSpPr>
        <p:spPr bwMode="auto">
          <a:xfrm>
            <a:off x="8999710"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1" name="Rectangle 10">
            <a:extLst>
              <a:ext uri="{FF2B5EF4-FFF2-40B4-BE49-F238E27FC236}">
                <a16:creationId xmlns:a16="http://schemas.microsoft.com/office/drawing/2014/main" id="{8A5C2628-E7D0-5D45-A753-973416732472}"/>
              </a:ext>
            </a:extLst>
          </p:cNvPr>
          <p:cNvSpPr/>
          <p:nvPr/>
        </p:nvSpPr>
        <p:spPr bwMode="auto">
          <a:xfrm>
            <a:off x="60113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26" name="Text Placeholder 3">
            <a:extLst>
              <a:ext uri="{FF2B5EF4-FFF2-40B4-BE49-F238E27FC236}">
                <a16:creationId xmlns:a16="http://schemas.microsoft.com/office/drawing/2014/main" id="{899467D2-263C-9844-A3F2-DC4A0FBE5FFD}"/>
              </a:ext>
            </a:extLst>
          </p:cNvPr>
          <p:cNvSpPr>
            <a:spLocks noGrp="1"/>
          </p:cNvSpPr>
          <p:nvPr>
            <p:ph type="body" sz="quarter" idx="20"/>
          </p:nvPr>
        </p:nvSpPr>
        <p:spPr>
          <a:xfrm>
            <a:off x="600605"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7" name="Text Placeholder 3">
            <a:extLst>
              <a:ext uri="{FF2B5EF4-FFF2-40B4-BE49-F238E27FC236}">
                <a16:creationId xmlns:a16="http://schemas.microsoft.com/office/drawing/2014/main" id="{73A2A411-8255-B046-BC54-607C838EDE32}"/>
              </a:ext>
            </a:extLst>
          </p:cNvPr>
          <p:cNvSpPr>
            <a:spLocks noGrp="1"/>
          </p:cNvSpPr>
          <p:nvPr>
            <p:ph type="body" sz="quarter" idx="21"/>
          </p:nvPr>
        </p:nvSpPr>
        <p:spPr>
          <a:xfrm>
            <a:off x="3382791"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8" name="Text Placeholder 3">
            <a:extLst>
              <a:ext uri="{FF2B5EF4-FFF2-40B4-BE49-F238E27FC236}">
                <a16:creationId xmlns:a16="http://schemas.microsoft.com/office/drawing/2014/main" id="{E18C0554-2395-124D-8BB5-443C621968F6}"/>
              </a:ext>
            </a:extLst>
          </p:cNvPr>
          <p:cNvSpPr>
            <a:spLocks noGrp="1"/>
          </p:cNvSpPr>
          <p:nvPr>
            <p:ph type="body" sz="quarter" idx="22"/>
          </p:nvPr>
        </p:nvSpPr>
        <p:spPr>
          <a:xfrm>
            <a:off x="6182699"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9" name="Text Placeholder 3">
            <a:extLst>
              <a:ext uri="{FF2B5EF4-FFF2-40B4-BE49-F238E27FC236}">
                <a16:creationId xmlns:a16="http://schemas.microsoft.com/office/drawing/2014/main" id="{F920E33B-FF66-494B-A7B3-D3B53F808E70}"/>
              </a:ext>
            </a:extLst>
          </p:cNvPr>
          <p:cNvSpPr>
            <a:spLocks noGrp="1"/>
          </p:cNvSpPr>
          <p:nvPr>
            <p:ph type="body" sz="quarter" idx="23"/>
          </p:nvPr>
        </p:nvSpPr>
        <p:spPr>
          <a:xfrm>
            <a:off x="8982606"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30" name="Text Placeholder 3">
            <a:extLst>
              <a:ext uri="{FF2B5EF4-FFF2-40B4-BE49-F238E27FC236}">
                <a16:creationId xmlns:a16="http://schemas.microsoft.com/office/drawing/2014/main" id="{868A2EEF-9D71-6C4B-842E-397914F95301}"/>
              </a:ext>
            </a:extLst>
          </p:cNvPr>
          <p:cNvSpPr>
            <a:spLocks noGrp="1"/>
          </p:cNvSpPr>
          <p:nvPr>
            <p:ph type="body" sz="quarter" idx="24" hasCustomPrompt="1"/>
          </p:nvPr>
        </p:nvSpPr>
        <p:spPr>
          <a:xfrm>
            <a:off x="600605"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1" name="Text Placeholder 3">
            <a:extLst>
              <a:ext uri="{FF2B5EF4-FFF2-40B4-BE49-F238E27FC236}">
                <a16:creationId xmlns:a16="http://schemas.microsoft.com/office/drawing/2014/main" id="{EC1B0A33-C75F-A84A-9C94-DDF318350C5E}"/>
              </a:ext>
            </a:extLst>
          </p:cNvPr>
          <p:cNvSpPr>
            <a:spLocks noGrp="1"/>
          </p:cNvSpPr>
          <p:nvPr>
            <p:ph type="body" sz="quarter" idx="25" hasCustomPrompt="1"/>
          </p:nvPr>
        </p:nvSpPr>
        <p:spPr>
          <a:xfrm>
            <a:off x="3382791"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2" name="Text Placeholder 3">
            <a:extLst>
              <a:ext uri="{FF2B5EF4-FFF2-40B4-BE49-F238E27FC236}">
                <a16:creationId xmlns:a16="http://schemas.microsoft.com/office/drawing/2014/main" id="{01FCACC1-472A-6D46-AA4B-A36F6D240D41}"/>
              </a:ext>
            </a:extLst>
          </p:cNvPr>
          <p:cNvSpPr>
            <a:spLocks noGrp="1"/>
          </p:cNvSpPr>
          <p:nvPr>
            <p:ph type="body" sz="quarter" idx="26" hasCustomPrompt="1"/>
          </p:nvPr>
        </p:nvSpPr>
        <p:spPr>
          <a:xfrm>
            <a:off x="6182699"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3" name="Text Placeholder 3">
            <a:extLst>
              <a:ext uri="{FF2B5EF4-FFF2-40B4-BE49-F238E27FC236}">
                <a16:creationId xmlns:a16="http://schemas.microsoft.com/office/drawing/2014/main" id="{78AB612F-6DE8-BF4B-BC23-89C20D162C71}"/>
              </a:ext>
            </a:extLst>
          </p:cNvPr>
          <p:cNvSpPr>
            <a:spLocks noGrp="1"/>
          </p:cNvSpPr>
          <p:nvPr>
            <p:ph type="body" sz="quarter" idx="27" hasCustomPrompt="1"/>
          </p:nvPr>
        </p:nvSpPr>
        <p:spPr>
          <a:xfrm>
            <a:off x="8982606"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Tree>
    <p:extLst>
      <p:ext uri="{BB962C8B-B14F-4D97-AF65-F5344CB8AC3E}">
        <p14:creationId xmlns:p14="http://schemas.microsoft.com/office/powerpoint/2010/main" val="32054446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 image with border">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B33D9BB-A739-E044-9D7E-C73E8B18A22F}"/>
              </a:ext>
            </a:extLst>
          </p:cNvPr>
          <p:cNvSpPr>
            <a:spLocks noGrp="1"/>
          </p:cNvSpPr>
          <p:nvPr>
            <p:ph type="pic" sz="quarter" idx="18" hasCustomPrompt="1"/>
          </p:nvPr>
        </p:nvSpPr>
        <p:spPr>
          <a:xfrm>
            <a:off x="576610" y="559594"/>
            <a:ext cx="11038781" cy="5494073"/>
          </a:xfrm>
          <a:solidFill>
            <a:schemeClr val="bg1">
              <a:lumMod val="75000"/>
            </a:schemeClr>
          </a:solidFill>
        </p:spPr>
        <p:txBody>
          <a:bodyPr anchor="ctr" anchorCtr="0"/>
          <a:lstStyle>
            <a:lvl1pPr marL="0" indent="0" algn="ctr">
              <a:buNone/>
              <a:defRPr/>
            </a:lvl1pPr>
          </a:lstStyle>
          <a:p>
            <a:r>
              <a:rPr lang="en-US"/>
              <a:t>Picture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5925086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 bleed imag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latin typeface="Verdana" charset="0"/>
                <a:ea typeface="Verdana" charset="0"/>
                <a:cs typeface="Verdana" charset="0"/>
              </a:defRPr>
            </a:lvl1pPr>
          </a:lstStyle>
          <a:p>
            <a:r>
              <a:rPr lang="en-US"/>
              <a:t>Full Bleed Image</a:t>
            </a:r>
          </a:p>
          <a:p>
            <a:endParaRPr lang="en-US"/>
          </a:p>
          <a:p>
            <a:r>
              <a:rPr lang="en-US"/>
              <a:t>No Copy</a:t>
            </a:r>
          </a:p>
        </p:txBody>
      </p:sp>
      <p:sp>
        <p:nvSpPr>
          <p:cNvPr id="6" name="Text Placeholder 5"/>
          <p:cNvSpPr>
            <a:spLocks noGrp="1"/>
          </p:cNvSpPr>
          <p:nvPr>
            <p:ph type="body" sz="quarter" idx="10"/>
          </p:nvPr>
        </p:nvSpPr>
        <p:spPr>
          <a:xfrm>
            <a:off x="605370" y="5694564"/>
            <a:ext cx="10981265"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b="1" dirty="0" smtClean="0">
                <a:solidFill>
                  <a:schemeClr val="bg1"/>
                </a:solidFill>
                <a:latin typeface="Verdana" charset="0"/>
                <a:ea typeface="Verdana" charset="0"/>
                <a:cs typeface="Verdana"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Click to edit Master text styles</a:t>
            </a:r>
          </a:p>
        </p:txBody>
      </p:sp>
      <p:sp>
        <p:nvSpPr>
          <p:cNvPr id="12" name="Text Placeholder 11"/>
          <p:cNvSpPr>
            <a:spLocks noGrp="1"/>
          </p:cNvSpPr>
          <p:nvPr>
            <p:ph type="body" sz="quarter" idx="12"/>
          </p:nvPr>
        </p:nvSpPr>
        <p:spPr>
          <a:xfrm>
            <a:off x="605370" y="6055668"/>
            <a:ext cx="10981265" cy="230832"/>
          </a:xfrm>
        </p:spPr>
        <p:txBody>
          <a:bodyPr wrap="square" anchor="b" anchorCtr="0">
            <a:spAutoFit/>
          </a:bodyPr>
          <a:lstStyle>
            <a:lvl1pPr algn="l">
              <a:lnSpc>
                <a:spcPct val="100000"/>
              </a:lnSpc>
              <a:spcBef>
                <a:spcPts val="0"/>
              </a:spcBef>
              <a:buNone/>
              <a:defRPr sz="1500">
                <a:solidFill>
                  <a:schemeClr val="bg1"/>
                </a:solidFill>
                <a:latin typeface="Verdana" charset="0"/>
                <a:ea typeface="Verdana" charset="0"/>
                <a:cs typeface="Verdana" charset="0"/>
              </a:defRPr>
            </a:lvl1pPr>
            <a:lvl2pPr>
              <a:buNone/>
              <a:defRPr/>
            </a:lvl2pPr>
            <a:lvl3pPr>
              <a:buNone/>
              <a:defRPr/>
            </a:lvl3pPr>
            <a:lvl4pPr>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41457639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Tree>
    <p:extLst>
      <p:ext uri="{BB962C8B-B14F-4D97-AF65-F5344CB8AC3E}">
        <p14:creationId xmlns:p14="http://schemas.microsoft.com/office/powerpoint/2010/main" val="320984747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quote or statement, dark blue">
    <p:bg>
      <p:bgPr>
        <a:solidFill>
          <a:schemeClr val="accent2"/>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0824634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quote or statement, green">
    <p:bg>
      <p:bgPr>
        <a:solidFill>
          <a:schemeClr val="accent4"/>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47271412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quote or statement, blue">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841357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86AFE-7941-EB4C-A7F0-E65A479B86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6260" y="2286724"/>
            <a:ext cx="5699480" cy="2300516"/>
          </a:xfrm>
          <a:prstGeom prst="rect">
            <a:avLst/>
          </a:prstGeom>
        </p:spPr>
      </p:pic>
    </p:spTree>
    <p:extLst>
      <p:ext uri="{BB962C8B-B14F-4D97-AF65-F5344CB8AC3E}">
        <p14:creationId xmlns:p14="http://schemas.microsoft.com/office/powerpoint/2010/main" val="15996076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_Photo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288810-12E0-1740-BC72-1A8E171968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94F8F693-F413-C844-A4FD-80E8F924634C}"/>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65942400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 Column/ Bullet Points">
    <p:spTree>
      <p:nvGrpSpPr>
        <p:cNvPr id="1" name=""/>
        <p:cNvGrpSpPr/>
        <p:nvPr/>
      </p:nvGrpSpPr>
      <p:grpSpPr>
        <a:xfrm>
          <a:off x="0" y="0"/>
          <a:ext cx="0" cy="0"/>
          <a:chOff x="0" y="0"/>
          <a:chExt cx="0" cy="0"/>
        </a:xfrm>
      </p:grpSpPr>
      <p:sp>
        <p:nvSpPr>
          <p:cNvPr id="11" name="Slide Number Placeholder 4"/>
          <p:cNvSpPr>
            <a:spLocks noGrp="1"/>
          </p:cNvSpPr>
          <p:nvPr>
            <p:ph type="sldNum" sz="quarter" idx="4"/>
          </p:nvPr>
        </p:nvSpPr>
        <p:spPr>
          <a:xfrm>
            <a:off x="11399000" y="6365828"/>
            <a:ext cx="600437" cy="365125"/>
          </a:xfrm>
          <a:prstGeom prst="rect">
            <a:avLst/>
          </a:prstGeom>
        </p:spPr>
        <p:txBody>
          <a:bodyPr vert="horz" lIns="91440" tIns="45720" rIns="91440" bIns="45720" rtlCol="0" anchor="ctr"/>
          <a:lstStyle>
            <a:lvl1pPr algn="r">
              <a:defRPr sz="900">
                <a:solidFill>
                  <a:schemeClr val="bg2"/>
                </a:solidFill>
                <a:latin typeface="Verdana"/>
                <a:cs typeface="Verdana"/>
              </a:defRPr>
            </a:lvl1pPr>
          </a:lstStyle>
          <a:p>
            <a:fld id="{A5BAB853-D093-4E9B-9C78-6FA41F2B5735}" type="slidenum">
              <a:rPr lang="en-US" smtClean="0"/>
              <a:t>‹#›</a:t>
            </a:fld>
            <a:endParaRPr lang="en-US"/>
          </a:p>
        </p:txBody>
      </p:sp>
      <p:sp>
        <p:nvSpPr>
          <p:cNvPr id="12" name="Title 11"/>
          <p:cNvSpPr>
            <a:spLocks noGrp="1"/>
          </p:cNvSpPr>
          <p:nvPr>
            <p:ph type="title"/>
          </p:nvPr>
        </p:nvSpPr>
        <p:spPr/>
        <p:txBody>
          <a:bodyPr>
            <a:normAutofit/>
          </a:bodyPr>
          <a:lstStyle>
            <a:lvl1pPr>
              <a:defRPr sz="2600"/>
            </a:lvl1pPr>
          </a:lstStyle>
          <a:p>
            <a:r>
              <a:rPr lang="en-US"/>
              <a:t>Click to edit Master title style</a:t>
            </a:r>
          </a:p>
        </p:txBody>
      </p:sp>
      <p:sp>
        <p:nvSpPr>
          <p:cNvPr id="13" name="Text Placeholder 2"/>
          <p:cNvSpPr>
            <a:spLocks noGrp="1"/>
          </p:cNvSpPr>
          <p:nvPr>
            <p:ph idx="1" hasCustomPrompt="1"/>
          </p:nvPr>
        </p:nvSpPr>
        <p:spPr>
          <a:xfrm>
            <a:off x="619691" y="1229455"/>
            <a:ext cx="10990476"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897675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olumn Slide 1_With Sub-header">
    <p:bg>
      <p:bgPr>
        <a:solidFill>
          <a:schemeClr val="bg2"/>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424F4B5-1F97-8149-B944-D875D060F9F0}"/>
              </a:ext>
            </a:extLst>
          </p:cNvPr>
          <p:cNvSpPr>
            <a:spLocks noGrp="1"/>
          </p:cNvSpPr>
          <p:nvPr>
            <p:ph type="body" sz="quarter" idx="10" hasCustomPrompt="1"/>
          </p:nvPr>
        </p:nvSpPr>
        <p:spPr>
          <a:xfrm>
            <a:off x="451153" y="362887"/>
            <a:ext cx="11185525" cy="360122"/>
          </a:xfrm>
        </p:spPr>
        <p:txBody>
          <a:bodyPr>
            <a:normAutofit/>
          </a:bodyPr>
          <a:lstStyle>
            <a:lvl1pPr>
              <a:defRPr sz="2200" b="1">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Header</a:t>
            </a:r>
          </a:p>
        </p:txBody>
      </p:sp>
      <p:sp>
        <p:nvSpPr>
          <p:cNvPr id="15" name="Text Placeholder 14">
            <a:extLst>
              <a:ext uri="{FF2B5EF4-FFF2-40B4-BE49-F238E27FC236}">
                <a16:creationId xmlns:a16="http://schemas.microsoft.com/office/drawing/2014/main" id="{21459EB4-A9CF-BD47-BA60-30082EB62B67}"/>
              </a:ext>
            </a:extLst>
          </p:cNvPr>
          <p:cNvSpPr>
            <a:spLocks noGrp="1"/>
          </p:cNvSpPr>
          <p:nvPr>
            <p:ph type="body" sz="quarter" idx="11" hasCustomPrompt="1"/>
          </p:nvPr>
        </p:nvSpPr>
        <p:spPr>
          <a:xfrm>
            <a:off x="451154" y="1295829"/>
            <a:ext cx="7925624" cy="3569679"/>
          </a:xfrm>
        </p:spPr>
        <p:txBody>
          <a:bodyPr>
            <a:normAutofit/>
          </a:bodyPr>
          <a:lstStyle>
            <a:lvl1pPr marL="285668" marR="0" indent="-285668" algn="l" defTabSz="914135" rtl="0" eaLnBrk="1" fontAlgn="auto" latinLnBrk="0" hangingPunct="1">
              <a:lnSpc>
                <a:spcPct val="100000"/>
              </a:lnSpc>
              <a:spcBef>
                <a:spcPts val="1000"/>
              </a:spcBef>
              <a:spcAft>
                <a:spcPts val="0"/>
              </a:spcAft>
              <a:buClrTx/>
              <a:buSzTx/>
              <a:buFont typeface="Arial" panose="020B0604020202020204" pitchFamily="34" charset="0"/>
              <a:buChar char="•"/>
              <a:tabLst/>
              <a:defRPr sz="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Lorem Ipsum is simply dummy text of the printing and typesetting industry. Lorem Ipsum is simply dummy text of the printing and typesetting industry. Lorem Ipsum is simply dummy text of the printing and typesetting industry.</a:t>
            </a:r>
          </a:p>
          <a:p>
            <a:pPr lvl="0"/>
            <a:endParaRPr lang="en-US"/>
          </a:p>
          <a:p>
            <a:pPr marL="285668" marR="0" lvl="0" indent="-285668" algn="l" defTabSz="914135"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Lorem Ipsum is simply dummy text of the printing and typesetting industry. Lorem Ipsum is simply dummy text of the printing and typesetting industry. Lorem Ipsum is simply dummy text of the printing and typesetting industry.</a:t>
            </a:r>
          </a:p>
          <a:p>
            <a:pPr lvl="0"/>
            <a:endParaRPr lang="en-US"/>
          </a:p>
          <a:p>
            <a:pPr marL="285668" marR="0" lvl="0" indent="-285668" algn="l" defTabSz="914135"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Lorem Ipsum is simply dummy text of the printing and typesetting industry. Lorem Ipsum is simply dummy text of the printing and typesetting industry. Lorem Ipsum is simply dummy text of the printing and typesetting industry.</a:t>
            </a:r>
          </a:p>
          <a:p>
            <a:pPr lvl="0"/>
            <a:endParaRPr lang="en-US"/>
          </a:p>
        </p:txBody>
      </p:sp>
      <p:sp>
        <p:nvSpPr>
          <p:cNvPr id="7" name="Text Placeholder 14">
            <a:extLst>
              <a:ext uri="{FF2B5EF4-FFF2-40B4-BE49-F238E27FC236}">
                <a16:creationId xmlns:a16="http://schemas.microsoft.com/office/drawing/2014/main" id="{C11E6DDF-C8CD-5947-A7E5-E495E9281475}"/>
              </a:ext>
            </a:extLst>
          </p:cNvPr>
          <p:cNvSpPr>
            <a:spLocks noGrp="1"/>
          </p:cNvSpPr>
          <p:nvPr>
            <p:ph type="body" sz="quarter" idx="12" hasCustomPrompt="1"/>
          </p:nvPr>
        </p:nvSpPr>
        <p:spPr>
          <a:xfrm>
            <a:off x="451154" y="754599"/>
            <a:ext cx="11192005" cy="210603"/>
          </a:xfrm>
        </p:spPr>
        <p:txBody>
          <a:bodyPr>
            <a:normAutofit/>
          </a:bodyPr>
          <a:lstStyle>
            <a:lvl1pPr marL="0" marR="0" indent="0" algn="l" defTabSz="914135" rtl="0" eaLnBrk="1" fontAlgn="auto" latinLnBrk="0" hangingPunct="1">
              <a:lnSpc>
                <a:spcPct val="90000"/>
              </a:lnSpc>
              <a:spcBef>
                <a:spcPts val="1000"/>
              </a:spcBef>
              <a:spcAft>
                <a:spcPts val="0"/>
              </a:spcAft>
              <a:buClrTx/>
              <a:buSzTx/>
              <a:buFontTx/>
              <a:buNone/>
              <a:tabLst/>
              <a:defRPr sz="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Sub-header</a:t>
            </a:r>
          </a:p>
        </p:txBody>
      </p:sp>
    </p:spTree>
    <p:extLst>
      <p:ext uri="{BB962C8B-B14F-4D97-AF65-F5344CB8AC3E}">
        <p14:creationId xmlns:p14="http://schemas.microsoft.com/office/powerpoint/2010/main" val="13089812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 Column">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11399000" y="6365828"/>
            <a:ext cx="600437" cy="365125"/>
          </a:xfrm>
          <a:prstGeom prst="rect">
            <a:avLst/>
          </a:prstGeom>
        </p:spPr>
        <p:txBody>
          <a:bodyPr vert="horz" lIns="91440" tIns="45720" rIns="91440" bIns="45720" rtlCol="0" anchor="ctr"/>
          <a:lstStyle>
            <a:lvl1pPr algn="r">
              <a:defRPr sz="900">
                <a:solidFill>
                  <a:schemeClr val="bg2"/>
                </a:solidFill>
                <a:latin typeface="Verdana"/>
                <a:cs typeface="Verdana"/>
              </a:defRPr>
            </a:lvl1pPr>
          </a:lstStyle>
          <a:p>
            <a:fld id="{A5BAB853-D093-4E9B-9C78-6FA41F2B5735}" type="slidenum">
              <a:rPr lang="en-US" smtClean="0"/>
              <a:t>‹#›</a:t>
            </a:fld>
            <a:endParaRPr lang="en-US"/>
          </a:p>
        </p:txBody>
      </p:sp>
      <p:sp>
        <p:nvSpPr>
          <p:cNvPr id="13" name="Title 12"/>
          <p:cNvSpPr>
            <a:spLocks noGrp="1"/>
          </p:cNvSpPr>
          <p:nvPr>
            <p:ph type="title"/>
          </p:nvPr>
        </p:nvSpPr>
        <p:spPr/>
        <p:txBody>
          <a:bodyPr/>
          <a:lstStyle/>
          <a:p>
            <a:r>
              <a:rPr lang="en-US"/>
              <a:t>Click to edit Master title style</a:t>
            </a:r>
          </a:p>
        </p:txBody>
      </p:sp>
      <p:sp>
        <p:nvSpPr>
          <p:cNvPr id="14" name="Text Placeholder 2"/>
          <p:cNvSpPr>
            <a:spLocks noGrp="1"/>
          </p:cNvSpPr>
          <p:nvPr>
            <p:ph idx="1" hasCustomPrompt="1"/>
          </p:nvPr>
        </p:nvSpPr>
        <p:spPr>
          <a:xfrm>
            <a:off x="619691" y="1229455"/>
            <a:ext cx="10990476" cy="4525963"/>
          </a:xfrm>
          <a:prstGeom prst="rect">
            <a:avLst/>
          </a:prstGeom>
        </p:spPr>
        <p:txBody>
          <a:bodyPr vert="horz" lIns="91440" tIns="45720" rIns="91440" bIns="45720" rtlCol="0">
            <a:normAutofit/>
          </a:bodyPr>
          <a:lstStyle>
            <a:lvl1pPr marL="0" indent="0">
              <a:buNone/>
              <a:defRPr/>
            </a:lvl1pPr>
            <a:lvl2pPr marL="457182" indent="0">
              <a:buNone/>
              <a:defRPr/>
            </a:lvl2pPr>
            <a:lvl3pPr marL="914363" indent="0">
              <a:buNone/>
              <a:defRPr/>
            </a:lvl3pPr>
            <a:lvl4pPr marL="1371545" indent="0">
              <a:buNone/>
              <a:defRPr/>
            </a:lvl4pPr>
          </a:lstStyle>
          <a:p>
            <a:pPr lvl="0"/>
            <a:r>
              <a:rPr lang="en-US"/>
              <a:t>Click to edit Master text styles.</a:t>
            </a:r>
          </a:p>
        </p:txBody>
      </p:sp>
    </p:spTree>
    <p:extLst>
      <p:ext uri="{BB962C8B-B14F-4D97-AF65-F5344CB8AC3E}">
        <p14:creationId xmlns:p14="http://schemas.microsoft.com/office/powerpoint/2010/main" val="93165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wo Columns with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5BAB853-D093-4E9B-9C78-6FA41F2B5735}" type="slidenum">
              <a:rPr lang="en-US" smtClean="0"/>
              <a:t>‹#›</a:t>
            </a:fld>
            <a:endParaRPr lang="en-US"/>
          </a:p>
        </p:txBody>
      </p:sp>
      <p:sp>
        <p:nvSpPr>
          <p:cNvPr id="8" name="Content Placeholder 7"/>
          <p:cNvSpPr>
            <a:spLocks noGrp="1"/>
          </p:cNvSpPr>
          <p:nvPr>
            <p:ph sz="quarter" idx="11"/>
          </p:nvPr>
        </p:nvSpPr>
        <p:spPr>
          <a:xfrm>
            <a:off x="620185" y="1279525"/>
            <a:ext cx="5364480"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7"/>
          <p:cNvSpPr>
            <a:spLocks noGrp="1"/>
          </p:cNvSpPr>
          <p:nvPr>
            <p:ph sz="quarter" idx="13"/>
          </p:nvPr>
        </p:nvSpPr>
        <p:spPr>
          <a:xfrm>
            <a:off x="6214535" y="1289050"/>
            <a:ext cx="5364480"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939934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FD27-2D08-4FBA-A0E5-C5A1B7F9D1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D5A001-CD88-427F-BC8A-EA8474603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BA3D66-7990-4CE2-883D-BDC73906FE0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A7B6DD2-D0F8-494F-BCF6-E80421DAA69F}"/>
              </a:ext>
            </a:extLst>
          </p:cNvPr>
          <p:cNvSpPr>
            <a:spLocks noGrp="1"/>
          </p:cNvSpPr>
          <p:nvPr>
            <p:ph type="ftr" sz="quarter" idx="11"/>
          </p:nvPr>
        </p:nvSpPr>
        <p:spPr/>
        <p:txBody>
          <a:bodyPr/>
          <a:lstStyle/>
          <a:p>
            <a:r>
              <a:rPr lang="en-US"/>
              <a:t>Slide legal disclaimer goes here if required  Slide footer goes here if required</a:t>
            </a:r>
          </a:p>
        </p:txBody>
      </p:sp>
      <p:sp>
        <p:nvSpPr>
          <p:cNvPr id="6" name="Slide Number Placeholder 5">
            <a:extLst>
              <a:ext uri="{FF2B5EF4-FFF2-40B4-BE49-F238E27FC236}">
                <a16:creationId xmlns:a16="http://schemas.microsoft.com/office/drawing/2014/main" id="{1409235F-1A12-483B-BBAD-70CCE2ECB97B}"/>
              </a:ext>
            </a:extLst>
          </p:cNvPr>
          <p:cNvSpPr>
            <a:spLocks noGrp="1"/>
          </p:cNvSpPr>
          <p:nvPr>
            <p:ph type="sldNum" sz="quarter" idx="12"/>
          </p:nvPr>
        </p:nvSpPr>
        <p:spPr/>
        <p:txBody>
          <a:bodyPr/>
          <a:lstStyle/>
          <a:p>
            <a:fld id="{A5BAB853-D093-4E9B-9C78-6FA41F2B5735}" type="slidenum">
              <a:rPr lang="en-US" smtClean="0"/>
              <a:t>‹#›</a:t>
            </a:fld>
            <a:endParaRPr lang="en-US"/>
          </a:p>
        </p:txBody>
      </p:sp>
    </p:spTree>
    <p:extLst>
      <p:ext uri="{BB962C8B-B14F-4D97-AF65-F5344CB8AC3E}">
        <p14:creationId xmlns:p14="http://schemas.microsoft.com/office/powerpoint/2010/main" val="3524249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B58B-2081-4799-8E49-7BA5C0675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AE3708-0A68-4898-8C87-6C16B1987B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CD31-E6A8-4C41-BF95-7956C8EEB54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C485CB4-526A-4818-83A3-C6C489DBEAAC}"/>
              </a:ext>
            </a:extLst>
          </p:cNvPr>
          <p:cNvSpPr>
            <a:spLocks noGrp="1"/>
          </p:cNvSpPr>
          <p:nvPr>
            <p:ph type="ftr" sz="quarter" idx="11"/>
          </p:nvPr>
        </p:nvSpPr>
        <p:spPr/>
        <p:txBody>
          <a:bodyPr/>
          <a:lstStyle/>
          <a:p>
            <a:r>
              <a:rPr lang="en-US"/>
              <a:t>Slide legal disclaimer goes here if required  Slide footer goes here if required</a:t>
            </a:r>
          </a:p>
        </p:txBody>
      </p:sp>
      <p:sp>
        <p:nvSpPr>
          <p:cNvPr id="6" name="Slide Number Placeholder 5">
            <a:extLst>
              <a:ext uri="{FF2B5EF4-FFF2-40B4-BE49-F238E27FC236}">
                <a16:creationId xmlns:a16="http://schemas.microsoft.com/office/drawing/2014/main" id="{FFFCCD6E-2793-4DE5-90D2-D4879A9822A3}"/>
              </a:ext>
            </a:extLst>
          </p:cNvPr>
          <p:cNvSpPr>
            <a:spLocks noGrp="1"/>
          </p:cNvSpPr>
          <p:nvPr>
            <p:ph type="sldNum" sz="quarter" idx="12"/>
          </p:nvPr>
        </p:nvSpPr>
        <p:spPr/>
        <p:txBody>
          <a:bodyPr/>
          <a:lstStyle/>
          <a:p>
            <a:fld id="{ABE5328C-FA95-496B-9CD0-A118AA080E16}" type="slidenum">
              <a:rPr lang="en-US" smtClean="0"/>
              <a:t>‹#›</a:t>
            </a:fld>
            <a:endParaRPr lang="en-US"/>
          </a:p>
        </p:txBody>
      </p:sp>
    </p:spTree>
    <p:extLst>
      <p:ext uri="{BB962C8B-B14F-4D97-AF65-F5344CB8AC3E}">
        <p14:creationId xmlns:p14="http://schemas.microsoft.com/office/powerpoint/2010/main" val="863614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_Photo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E393A-A2CE-49CD-8F14-22C2050378D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0765" y="320147"/>
            <a:ext cx="11580391" cy="5682715"/>
          </a:xfrm>
          <a:prstGeom prst="rect">
            <a:avLst/>
          </a:prstGeom>
        </p:spPr>
      </p:pic>
      <p:sp>
        <p:nvSpPr>
          <p:cNvPr id="11" name="Rectangle 10">
            <a:extLst>
              <a:ext uri="{FF2B5EF4-FFF2-40B4-BE49-F238E27FC236}">
                <a16:creationId xmlns:a16="http://schemas.microsoft.com/office/drawing/2014/main" id="{00A86F9C-FE36-0642-9A6D-BE86C8FC28A9}"/>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67124101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_Photo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7BCCEA-E0B7-8F4E-81C1-9BA8915FB1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326189" y="320146"/>
            <a:ext cx="11544342" cy="5675693"/>
          </a:xfrm>
          <a:prstGeom prst="rect">
            <a:avLst/>
          </a:prstGeom>
        </p:spPr>
      </p:pic>
      <p:sp>
        <p:nvSpPr>
          <p:cNvPr id="14" name="Rectangle 13">
            <a:extLst>
              <a:ext uri="{FF2B5EF4-FFF2-40B4-BE49-F238E27FC236}">
                <a16:creationId xmlns:a16="http://schemas.microsoft.com/office/drawing/2014/main" id="{2CE03917-18A7-4044-9D0E-7471890AD18F}"/>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50510783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_Photo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116BCB-003F-FF49-BE56-4559E207E9C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321469" y="320146"/>
            <a:ext cx="11544342" cy="5675693"/>
          </a:xfrm>
          <a:prstGeom prst="rect">
            <a:avLst/>
          </a:prstGeom>
        </p:spPr>
      </p:pic>
      <p:sp>
        <p:nvSpPr>
          <p:cNvPr id="13" name="Rectangle 12">
            <a:extLst>
              <a:ext uri="{FF2B5EF4-FFF2-40B4-BE49-F238E27FC236}">
                <a16:creationId xmlns:a16="http://schemas.microsoft.com/office/drawing/2014/main" id="{EFBFA046-EF56-8546-985A-BFAD9D108440}"/>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9632309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_Photo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288810-12E0-1740-BC72-1A8E171968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94F8F693-F413-C844-A4FD-80E8F924634C}"/>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6640933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_Photo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EA0287-2BD9-724D-82D3-8B13BADE6F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0"/>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796C35A3-D64C-7E42-92AA-628E11DDD1E3}"/>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12385241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_Photo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EA0287-2BD9-724D-82D3-8B13BADE6F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0"/>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796C35A3-D64C-7E42-92AA-628E11DDD1E3}"/>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3254322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_Immunology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3C856A-A62F-EC4F-9226-68568419250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V="1">
            <a:off x="323829" y="320146"/>
            <a:ext cx="11544342" cy="5675693"/>
          </a:xfrm>
          <a:prstGeom prst="rect">
            <a:avLst/>
          </a:prstGeom>
        </p:spPr>
      </p:pic>
      <p:sp>
        <p:nvSpPr>
          <p:cNvPr id="17" name="Rectangle 16">
            <a:extLst>
              <a:ext uri="{FF2B5EF4-FFF2-40B4-BE49-F238E27FC236}">
                <a16:creationId xmlns:a16="http://schemas.microsoft.com/office/drawing/2014/main" id="{4DF6BD49-5C2F-354E-952F-945FB3DF5D93}"/>
              </a:ext>
            </a:extLst>
          </p:cNvPr>
          <p:cNvSpPr/>
          <p:nvPr/>
        </p:nvSpPr>
        <p:spPr bwMode="auto">
          <a:xfrm flipV="1">
            <a:off x="323516" y="4709966"/>
            <a:ext cx="11544969" cy="1285873"/>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9" name="Rectangle 18">
            <a:extLst>
              <a:ext uri="{FF2B5EF4-FFF2-40B4-BE49-F238E27FC236}">
                <a16:creationId xmlns:a16="http://schemas.microsoft.com/office/drawing/2014/main" id="{33F89299-6287-9A46-9F7C-DF405E438271}"/>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TextBox 19">
            <a:extLst>
              <a:ext uri="{FF2B5EF4-FFF2-40B4-BE49-F238E27FC236}">
                <a16:creationId xmlns:a16="http://schemas.microsoft.com/office/drawing/2014/main" id="{BE6787B5-C85D-A94C-A7FF-1763D245E71A}"/>
              </a:ext>
            </a:extLst>
          </p:cNvPr>
          <p:cNvSpPr txBox="1"/>
          <p:nvPr/>
        </p:nvSpPr>
        <p:spPr>
          <a:xfrm>
            <a:off x="8161131" y="4871291"/>
            <a:ext cx="3143079" cy="789063"/>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69596672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5C40EB-61C2-3944-9EB5-7BAB58019D4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7" name="Group 16">
            <a:extLst>
              <a:ext uri="{FF2B5EF4-FFF2-40B4-BE49-F238E27FC236}">
                <a16:creationId xmlns:a16="http://schemas.microsoft.com/office/drawing/2014/main" id="{C4320285-4BD1-E84A-871D-A4286603D991}"/>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4020A94F-1CAB-A142-9990-5B364FFED1BB}"/>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62D454ED-5B51-544F-AD62-DDE3EBAEE8F7}"/>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EC9ADB92-8172-AF4D-97D3-82072EF22F4F}"/>
              </a:ext>
            </a:extLst>
          </p:cNvPr>
          <p:cNvSpPr txBox="1"/>
          <p:nvPr/>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Ulcerative colitis at 40x magnification</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1040669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_Art_Immunology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3EAA72C-3EA7-F44C-831D-A6A3FAF0439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a:stretch/>
        </p:blipFill>
        <p:spPr>
          <a:xfrm>
            <a:off x="326189" y="320146"/>
            <a:ext cx="11544343" cy="5675693"/>
          </a:xfrm>
          <a:prstGeom prst="rect">
            <a:avLst/>
          </a:prstGeom>
        </p:spPr>
      </p:pic>
      <p:grpSp>
        <p:nvGrpSpPr>
          <p:cNvPr id="17" name="Group 16">
            <a:extLst>
              <a:ext uri="{FF2B5EF4-FFF2-40B4-BE49-F238E27FC236}">
                <a16:creationId xmlns:a16="http://schemas.microsoft.com/office/drawing/2014/main" id="{7AB85581-4FEB-A44D-B7CC-654267EB10AC}"/>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68716D98-D9DD-1C4C-8258-995F7E338138}"/>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2881589B-7D9F-834F-A4FC-B8D82BAB7218}"/>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59137278-0D96-6242-ACA5-3DB3686A507E}"/>
              </a:ext>
            </a:extLst>
          </p:cNvPr>
          <p:cNvSpPr txBox="1"/>
          <p:nvPr/>
        </p:nvSpPr>
        <p:spPr>
          <a:xfrm>
            <a:off x="8605520" y="4871291"/>
            <a:ext cx="2698690"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Leslie "Wren" </a:t>
            </a:r>
            <a:r>
              <a:rPr lang="en-US" sz="833" b="1" err="1">
                <a:latin typeface="Verdana" panose="020B0604030504040204" pitchFamily="34" charset="0"/>
                <a:ea typeface="Verdana" panose="020B0604030504040204" pitchFamily="34" charset="0"/>
                <a:cs typeface="Verdana" panose="020B0604030504040204" pitchFamily="34" charset="0"/>
              </a:rPr>
              <a:t>Vandever</a:t>
            </a:r>
            <a:r>
              <a:rPr lang="en-US" sz="833" b="1">
                <a:latin typeface="Verdana" panose="020B0604030504040204" pitchFamily="34" charset="0"/>
                <a:ea typeface="Verdana" panose="020B0604030504040204" pitchFamily="34" charset="0"/>
                <a:cs typeface="Verdana" panose="020B0604030504040204" pitchFamily="34" charset="0"/>
              </a:rPr>
              <a:t>, </a:t>
            </a:r>
            <a:r>
              <a:rPr lang="en-US" sz="833" b="1" i="1">
                <a:latin typeface="Verdana" panose="020B0604030504040204" pitchFamily="34" charset="0"/>
                <a:ea typeface="Verdana" panose="020B0604030504040204" pitchFamily="34" charset="0"/>
                <a:cs typeface="Verdana" panose="020B0604030504040204" pitchFamily="34" charset="0"/>
              </a:rPr>
              <a:t>Whooping Crane</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a:latin typeface="Verdana" panose="020B0604030504040204" pitchFamily="34" charset="0"/>
                <a:ea typeface="Verdana" panose="020B0604030504040204" pitchFamily="34" charset="0"/>
                <a:cs typeface="Verdana" panose="020B0604030504040204" pitchFamily="34" charset="0"/>
              </a:rPr>
              <a:t>Wren is an artist, journalist, and patient advocate who focuses on living mindfully and well with rheumatoid arthritis.</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524956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_Art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32AEE9-7449-0C48-B7A5-2053A8FB2E3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469" y="320146"/>
            <a:ext cx="11544343" cy="5675693"/>
          </a:xfrm>
          <a:prstGeom prst="rect">
            <a:avLst/>
          </a:prstGeom>
        </p:spPr>
      </p:pic>
      <p:grpSp>
        <p:nvGrpSpPr>
          <p:cNvPr id="17" name="Group 16">
            <a:extLst>
              <a:ext uri="{FF2B5EF4-FFF2-40B4-BE49-F238E27FC236}">
                <a16:creationId xmlns:a16="http://schemas.microsoft.com/office/drawing/2014/main" id="{268779F3-A37C-D242-BE2A-8A7A5A7250EB}"/>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15F7EEE2-F55E-D44D-97D7-98B11A75609D}"/>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A1918FF4-83CA-6E49-844F-BACE1FB97F23}"/>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C93B2FDF-841B-384B-909E-6125E8A5D151}"/>
              </a:ext>
            </a:extLst>
          </p:cNvPr>
          <p:cNvSpPr txBox="1"/>
          <p:nvPr/>
        </p:nvSpPr>
        <p:spPr>
          <a:xfrm>
            <a:off x="8605520" y="4871291"/>
            <a:ext cx="2698690"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Rhonda Fenwick, </a:t>
            </a:r>
            <a:r>
              <a:rPr lang="en-US" sz="833" b="1" i="1">
                <a:latin typeface="Verdana" panose="020B0604030504040204" pitchFamily="34" charset="0"/>
                <a:ea typeface="Verdana" panose="020B0604030504040204" pitchFamily="34" charset="0"/>
                <a:cs typeface="Verdana" panose="020B0604030504040204" pitchFamily="34" charset="0"/>
              </a:rPr>
              <a:t>Time is Now II</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a:latin typeface="Verdana" panose="020B0604030504040204" pitchFamily="34" charset="0"/>
                <a:ea typeface="Verdana" panose="020B0604030504040204" pitchFamily="34" charset="0"/>
                <a:cs typeface="Verdana" panose="020B0604030504040204" pitchFamily="34" charset="0"/>
              </a:rPr>
              <a:t>Through her art, Rhonda has explored psoriasis, a chronic skin disorder she </a:t>
            </a:r>
            <a:br>
              <a:rPr lang="en-US" sz="833" b="0" i="0">
                <a:latin typeface="Verdana" panose="020B0604030504040204" pitchFamily="34" charset="0"/>
                <a:ea typeface="Verdana" panose="020B0604030504040204" pitchFamily="34" charset="0"/>
                <a:cs typeface="Verdana" panose="020B0604030504040204" pitchFamily="34" charset="0"/>
              </a:rPr>
            </a:br>
            <a:r>
              <a:rPr lang="en-US" sz="833" b="0" i="0">
                <a:latin typeface="Verdana" panose="020B0604030504040204" pitchFamily="34" charset="0"/>
                <a:ea typeface="Verdana" panose="020B0604030504040204" pitchFamily="34" charset="0"/>
                <a:cs typeface="Verdana" panose="020B0604030504040204" pitchFamily="34" charset="0"/>
              </a:rPr>
              <a:t>has lived with since the age of six.</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5709732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_Art_Immunology 3">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BB76F9-46EB-CB43-A2DB-444714923C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3516" y="269875"/>
            <a:ext cx="11544969" cy="5662841"/>
          </a:xfrm>
          <a:prstGeom prst="rect">
            <a:avLst/>
          </a:prstGeom>
        </p:spPr>
      </p:pic>
      <p:grpSp>
        <p:nvGrpSpPr>
          <p:cNvPr id="15" name="Group 14">
            <a:extLst>
              <a:ext uri="{FF2B5EF4-FFF2-40B4-BE49-F238E27FC236}">
                <a16:creationId xmlns:a16="http://schemas.microsoft.com/office/drawing/2014/main" id="{4B775826-2EE4-D741-A2EC-E0802F05379C}"/>
              </a:ext>
            </a:extLst>
          </p:cNvPr>
          <p:cNvGrpSpPr/>
          <p:nvPr/>
        </p:nvGrpSpPr>
        <p:grpSpPr>
          <a:xfrm>
            <a:off x="323516" y="4709966"/>
            <a:ext cx="11544969" cy="1292895"/>
            <a:chOff x="386615" y="5651959"/>
            <a:chExt cx="13853963" cy="1551474"/>
          </a:xfrm>
        </p:grpSpPr>
        <p:sp>
          <p:nvSpPr>
            <p:cNvPr id="16" name="Rectangle 15">
              <a:extLst>
                <a:ext uri="{FF2B5EF4-FFF2-40B4-BE49-F238E27FC236}">
                  <a16:creationId xmlns:a16="http://schemas.microsoft.com/office/drawing/2014/main" id="{06D403DE-AEB8-CA47-8B21-0902F271AEC0}"/>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2" name="Rectangle 21">
              <a:extLst>
                <a:ext uri="{FF2B5EF4-FFF2-40B4-BE49-F238E27FC236}">
                  <a16:creationId xmlns:a16="http://schemas.microsoft.com/office/drawing/2014/main" id="{9E2DDE09-976E-2C48-8A59-A50EC37AEB0D}"/>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3" name="TextBox 22">
            <a:extLst>
              <a:ext uri="{FF2B5EF4-FFF2-40B4-BE49-F238E27FC236}">
                <a16:creationId xmlns:a16="http://schemas.microsoft.com/office/drawing/2014/main" id="{6A35C64B-0ED0-9D45-8B90-1E7F462C388F}"/>
              </a:ext>
            </a:extLst>
          </p:cNvPr>
          <p:cNvSpPr txBox="1"/>
          <p:nvPr/>
        </p:nvSpPr>
        <p:spPr>
          <a:xfrm>
            <a:off x="8700447" y="4871291"/>
            <a:ext cx="2603763"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Barbara, </a:t>
            </a:r>
            <a:r>
              <a:rPr lang="en-US" sz="833" b="1" i="1" err="1">
                <a:latin typeface="Verdana" panose="020B0604030504040204" pitchFamily="34" charset="0"/>
                <a:ea typeface="Verdana" panose="020B0604030504040204" pitchFamily="34" charset="0"/>
                <a:cs typeface="Verdana" panose="020B0604030504040204" pitchFamily="34" charset="0"/>
              </a:rPr>
              <a:t>Verbloemen</a:t>
            </a:r>
            <a:r>
              <a:rPr lang="en-US" sz="833" b="1">
                <a:latin typeface="Verdana" panose="020B0604030504040204" pitchFamily="34" charset="0"/>
                <a:ea typeface="Verdana" panose="020B0604030504040204" pitchFamily="34" charset="0"/>
                <a:cs typeface="Verdana" panose="020B0604030504040204" pitchFamily="34" charset="0"/>
              </a:rPr>
              <a:t> (to gloss over)</a:t>
            </a:r>
          </a:p>
          <a:p>
            <a:pPr algn="r"/>
            <a:r>
              <a:rPr lang="en-US" sz="833" b="0" i="0">
                <a:latin typeface="Verdana" panose="020B0604030504040204" pitchFamily="34" charset="0"/>
                <a:ea typeface="Verdana" panose="020B0604030504040204" pitchFamily="34" charset="0"/>
                <a:cs typeface="Verdana" panose="020B0604030504040204" pitchFamily="34" charset="0"/>
              </a:rPr>
              <a:t>Diagnosed with severe ulcerative colitis at age 18, Barbara tries to find peace of mind through painting and creating ceramics.</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2718540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Slide_Blank">
    <p:spTree>
      <p:nvGrpSpPr>
        <p:cNvPr id="1" name=""/>
        <p:cNvGrpSpPr/>
        <p:nvPr/>
      </p:nvGrpSpPr>
      <p:grpSpPr>
        <a:xfrm>
          <a:off x="0" y="0"/>
          <a:ext cx="0" cy="0"/>
          <a:chOff x="0" y="0"/>
          <a:chExt cx="0" cy="0"/>
        </a:xfrm>
      </p:grpSpPr>
      <p:sp>
        <p:nvSpPr>
          <p:cNvPr id="3" name="Rectangle 2"/>
          <p:cNvSpPr/>
          <p:nvPr/>
        </p:nvSpPr>
        <p:spPr bwMode="auto">
          <a:xfrm>
            <a:off x="0" y="1"/>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1835520"/>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500" b="1" i="0" u="none" strike="noStrike" kern="0" cap="none" spc="0" normalizeH="0" baseline="0" noProof="0" dirty="0">
                <a:ln>
                  <a:noFill/>
                </a:ln>
                <a:solidFill>
                  <a:schemeClr val="accent2"/>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781794"/>
            <a:ext cx="8576108" cy="533958"/>
          </a:xfrm>
        </p:spPr>
        <p:txBody>
          <a:bodyPr/>
          <a:lstStyle>
            <a:lvl1pPr marL="0" indent="0">
              <a:spcBef>
                <a:spcPts val="0"/>
              </a:spcBef>
              <a:buNone/>
              <a:defRPr sz="2917">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85601B17-FFAE-EA41-A941-C177AC44259E}"/>
              </a:ext>
            </a:extLst>
          </p:cNvPr>
          <p:cNvSpPr>
            <a:spLocks noGrp="1"/>
          </p:cNvSpPr>
          <p:nvPr>
            <p:ph type="body" sz="quarter" idx="11" hasCustomPrompt="1"/>
          </p:nvPr>
        </p:nvSpPr>
        <p:spPr>
          <a:xfrm>
            <a:off x="605367" y="4523564"/>
            <a:ext cx="8576108" cy="1309445"/>
          </a:xfrm>
        </p:spPr>
        <p:txBody>
          <a:bodyPr/>
          <a:lstStyle>
            <a:lvl1pPr marL="0" marR="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sz="1500">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Name</a:t>
            </a:r>
          </a:p>
          <a:p>
            <a:pPr marL="0" marR="0" lvl="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a:pPr>
            <a:r>
              <a:rPr lang="en-US"/>
              <a:t>Title</a:t>
            </a:r>
            <a:br>
              <a:rPr lang="en-US"/>
            </a:br>
            <a:r>
              <a:rPr lang="en-US"/>
              <a:t>Date</a:t>
            </a:r>
          </a:p>
        </p:txBody>
      </p:sp>
      <p:pic>
        <p:nvPicPr>
          <p:cNvPr id="8" name="Picture 7">
            <a:extLst>
              <a:ext uri="{FF2B5EF4-FFF2-40B4-BE49-F238E27FC236}">
                <a16:creationId xmlns:a16="http://schemas.microsoft.com/office/drawing/2014/main" id="{77B7A3BA-41AF-D640-91A7-E976056FF4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947" y="91035"/>
            <a:ext cx="3623398" cy="1462534"/>
          </a:xfrm>
          <a:prstGeom prst="rect">
            <a:avLst/>
          </a:prstGeom>
        </p:spPr>
      </p:pic>
    </p:spTree>
    <p:extLst>
      <p:ext uri="{BB962C8B-B14F-4D97-AF65-F5344CB8AC3E}">
        <p14:creationId xmlns:p14="http://schemas.microsoft.com/office/powerpoint/2010/main" val="8795168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FE1D9E-1AD2-6646-8DCA-CD84D48707B9}"/>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0839" y="320040"/>
            <a:ext cx="11544971" cy="5656074"/>
          </a:xfrm>
          <a:prstGeom prst="rect">
            <a:avLst/>
          </a:prstGeom>
        </p:spPr>
      </p:pic>
      <p:sp>
        <p:nvSpPr>
          <p:cNvPr id="5" name="Rectangle 4">
            <a:extLst>
              <a:ext uri="{FF2B5EF4-FFF2-40B4-BE49-F238E27FC236}">
                <a16:creationId xmlns:a16="http://schemas.microsoft.com/office/drawing/2014/main" id="{6CBCC8F2-6CB2-8543-8DC8-7B588E3D4577}"/>
              </a:ext>
            </a:extLst>
          </p:cNvPr>
          <p:cNvSpPr/>
          <p:nvPr/>
        </p:nvSpPr>
        <p:spPr bwMode="auto">
          <a:xfrm>
            <a:off x="320839" y="320039"/>
            <a:ext cx="11544969" cy="5659585"/>
          </a:xfrm>
          <a:prstGeom prst="rect">
            <a:avLst/>
          </a:prstGeom>
          <a:solidFill>
            <a:schemeClr val="accent3">
              <a:alpha val="7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7" name="TextBox 6">
            <a:extLst>
              <a:ext uri="{FF2B5EF4-FFF2-40B4-BE49-F238E27FC236}">
                <a16:creationId xmlns:a16="http://schemas.microsoft.com/office/drawing/2014/main" id="{1E54DD1D-580B-1743-A80C-0AE1DA3235A0}"/>
              </a:ext>
            </a:extLst>
          </p:cNvPr>
          <p:cNvSpPr txBox="1"/>
          <p:nvPr/>
        </p:nvSpPr>
        <p:spPr>
          <a:xfrm>
            <a:off x="8586368" y="5607463"/>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11" name="Title 1">
            <a:extLst>
              <a:ext uri="{FF2B5EF4-FFF2-40B4-BE49-F238E27FC236}">
                <a16:creationId xmlns:a16="http://schemas.microsoft.com/office/drawing/2014/main" id="{9BDC7DCC-CB64-5D4E-8CC6-951D208A5232}"/>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4680416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dark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ED46DC-BA34-0D40-B0FF-7CCBC9025CD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5408" y="327485"/>
            <a:ext cx="11541182" cy="5656073"/>
          </a:xfrm>
          <a:prstGeom prst="rect">
            <a:avLst/>
          </a:prstGeom>
        </p:spPr>
      </p:pic>
      <p:sp>
        <p:nvSpPr>
          <p:cNvPr id="13" name="Rectangle 12">
            <a:extLst>
              <a:ext uri="{FF2B5EF4-FFF2-40B4-BE49-F238E27FC236}">
                <a16:creationId xmlns:a16="http://schemas.microsoft.com/office/drawing/2014/main" id="{54727BFF-0BE4-FB48-A395-08A9D327F394}"/>
              </a:ext>
            </a:extLst>
          </p:cNvPr>
          <p:cNvSpPr/>
          <p:nvPr/>
        </p:nvSpPr>
        <p:spPr bwMode="auto">
          <a:xfrm flipV="1">
            <a:off x="323516" y="318191"/>
            <a:ext cx="11544969" cy="5665367"/>
          </a:xfrm>
          <a:prstGeom prst="rect">
            <a:avLst/>
          </a:prstGeom>
          <a:solidFill>
            <a:schemeClr val="accent2">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14" name="TextBox 13">
            <a:extLst>
              <a:ext uri="{FF2B5EF4-FFF2-40B4-BE49-F238E27FC236}">
                <a16:creationId xmlns:a16="http://schemas.microsoft.com/office/drawing/2014/main" id="{F037573F-53C3-BB43-AAB4-86C544D5E76E}"/>
              </a:ext>
            </a:extLst>
          </p:cNvPr>
          <p:cNvSpPr txBox="1"/>
          <p:nvPr/>
        </p:nvSpPr>
        <p:spPr>
          <a:xfrm>
            <a:off x="8589041" y="5614721"/>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Viral exacerbation at 40x magnification</a:t>
            </a:r>
            <a:endParaRPr lang="en-US" sz="833" b="1" i="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8860758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rtwork">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BDB89D3F-7A69-4143-BA29-B0709C01799A}"/>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7500" y="317500"/>
            <a:ext cx="11546417" cy="5662083"/>
          </a:xfrm>
          <a:prstGeom prst="rect">
            <a:avLst/>
          </a:prstGeom>
          <a:noFill/>
          <a:ln w="12700">
            <a:noFill/>
            <a:miter lim="800000"/>
            <a:headEnd/>
            <a:tailEnd/>
          </a:ln>
        </p:spPr>
      </p:pic>
      <p:sp>
        <p:nvSpPr>
          <p:cNvPr id="14" name="TextBox 13">
            <a:extLst>
              <a:ext uri="{FF2B5EF4-FFF2-40B4-BE49-F238E27FC236}">
                <a16:creationId xmlns:a16="http://schemas.microsoft.com/office/drawing/2014/main" id="{F037573F-53C3-BB43-AAB4-86C544D5E76E}"/>
              </a:ext>
            </a:extLst>
          </p:cNvPr>
          <p:cNvSpPr txBox="1"/>
          <p:nvPr/>
        </p:nvSpPr>
        <p:spPr>
          <a:xfrm>
            <a:off x="8589041" y="5614721"/>
            <a:ext cx="3143079" cy="208390"/>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Jeffrey </a:t>
            </a:r>
            <a:r>
              <a:rPr lang="en-US" sz="833" b="1" err="1">
                <a:solidFill>
                  <a:schemeClr val="tx1"/>
                </a:solidFill>
                <a:latin typeface="Verdana" panose="020B0604030504040204" pitchFamily="34" charset="0"/>
                <a:ea typeface="Verdana" panose="020B0604030504040204" pitchFamily="34" charset="0"/>
                <a:cs typeface="Verdana" panose="020B0604030504040204" pitchFamily="34" charset="0"/>
              </a:rPr>
              <a:t>Sparr</a:t>
            </a: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 Same Guy </a:t>
            </a: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6087751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_Immunology 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DF6BD49-5C2F-354E-952F-945FB3DF5D93}"/>
              </a:ext>
            </a:extLst>
          </p:cNvPr>
          <p:cNvSpPr/>
          <p:nvPr/>
        </p:nvSpPr>
        <p:spPr bwMode="auto">
          <a:xfrm flipV="1">
            <a:off x="323516" y="4709966"/>
            <a:ext cx="11544969" cy="1285873"/>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9" name="Rectangle 18">
            <a:extLst>
              <a:ext uri="{FF2B5EF4-FFF2-40B4-BE49-F238E27FC236}">
                <a16:creationId xmlns:a16="http://schemas.microsoft.com/office/drawing/2014/main" id="{33F89299-6287-9A46-9F7C-DF405E438271}"/>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pic>
        <p:nvPicPr>
          <p:cNvPr id="11" name="Picture 4" descr="Related image">
            <a:extLst>
              <a:ext uri="{FF2B5EF4-FFF2-40B4-BE49-F238E27FC236}">
                <a16:creationId xmlns:a16="http://schemas.microsoft.com/office/drawing/2014/main" id="{30EF6711-2C52-40C4-A9B8-C08115F74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62" y="806382"/>
            <a:ext cx="11534354" cy="285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87815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title, dark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69447087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ection title, sub, dark blue">
    <p:bg>
      <p:bgPr>
        <a:solidFill>
          <a:schemeClr val="accent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0042670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ection title, green">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9368340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Section title, sub, green">
    <p:bg>
      <p:bgPr>
        <a:solidFill>
          <a:schemeClr val="accent4"/>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526623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ection title, blue">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43626084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ection title, sub, blue">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7081242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9" name="Slide Number Placeholder 5"/>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40884589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90373144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7"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8292400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40214467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5C40EB-61C2-3944-9EB5-7BAB58019D4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7" name="Group 16">
            <a:extLst>
              <a:ext uri="{FF2B5EF4-FFF2-40B4-BE49-F238E27FC236}">
                <a16:creationId xmlns:a16="http://schemas.microsoft.com/office/drawing/2014/main" id="{C4320285-4BD1-E84A-871D-A4286603D991}"/>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4020A94F-1CAB-A142-9990-5B364FFED1BB}"/>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62D454ED-5B51-544F-AD62-DDE3EBAEE8F7}"/>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EC9ADB92-8172-AF4D-97D3-82072EF22F4F}"/>
              </a:ext>
            </a:extLst>
          </p:cNvPr>
          <p:cNvSpPr txBox="1"/>
          <p:nvPr/>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Ulcerative colitis at 40x magnification</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50724127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ub, header, bullets">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601928" y="2427290"/>
            <a:ext cx="10984706" cy="345529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7"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1"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3" name="Content Placeholder 2">
            <a:extLst>
              <a:ext uri="{FF2B5EF4-FFF2-40B4-BE49-F238E27FC236}">
                <a16:creationId xmlns:a16="http://schemas.microsoft.com/office/drawing/2014/main" id="{00F85C30-66F7-3743-9CB2-2AE5CAE93FB7}"/>
              </a:ext>
            </a:extLst>
          </p:cNvPr>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b="1"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Click to edit Master text styles</a:t>
            </a:r>
          </a:p>
        </p:txBody>
      </p:sp>
    </p:spTree>
    <p:extLst>
      <p:ext uri="{BB962C8B-B14F-4D97-AF65-F5344CB8AC3E}">
        <p14:creationId xmlns:p14="http://schemas.microsoft.com/office/powerpoint/2010/main" val="173420067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Click to edit Master text styles</a:t>
            </a:r>
          </a:p>
        </p:txBody>
      </p:sp>
      <p:sp>
        <p:nvSpPr>
          <p:cNvPr id="15"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6"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23983147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01182" y="1712916"/>
            <a:ext cx="5405918"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Content Placeholder 11"/>
          <p:cNvSpPr>
            <a:spLocks noGrp="1"/>
          </p:cNvSpPr>
          <p:nvPr>
            <p:ph sz="quarter" idx="15" hasCustomPrompt="1"/>
          </p:nvPr>
        </p:nvSpPr>
        <p:spPr>
          <a:xfrm>
            <a:off x="6185647" y="1712914"/>
            <a:ext cx="5401733" cy="4169675"/>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333">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74756023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ub, RIGHT 2/3">
    <p:bg>
      <p:bgPr>
        <a:solidFill>
          <a:schemeClr val="bg1"/>
        </a:solidFill>
        <a:effectLst/>
      </p:bgPr>
    </p:bg>
    <p:spTree>
      <p:nvGrpSpPr>
        <p:cNvPr id="1" name=""/>
        <p:cNvGrpSpPr/>
        <p:nvPr/>
      </p:nvGrpSpPr>
      <p:grpSpPr>
        <a:xfrm>
          <a:off x="0" y="0"/>
          <a:ext cx="0" cy="0"/>
          <a:chOff x="0" y="0"/>
          <a:chExt cx="0" cy="0"/>
        </a:xfrm>
      </p:grpSpPr>
      <p:sp>
        <p:nvSpPr>
          <p:cNvPr id="17" name="Content Placeholder 11"/>
          <p:cNvSpPr>
            <a:spLocks noGrp="1"/>
          </p:cNvSpPr>
          <p:nvPr>
            <p:ph sz="quarter" idx="26" hasCustomPrompt="1"/>
          </p:nvPr>
        </p:nvSpPr>
        <p:spPr>
          <a:xfrm>
            <a:off x="4338918" y="1684692"/>
            <a:ext cx="7247715" cy="4197897"/>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5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8" name="Text Placeholder 7"/>
          <p:cNvSpPr>
            <a:spLocks noGrp="1"/>
          </p:cNvSpPr>
          <p:nvPr>
            <p:ph type="body" sz="quarter" idx="27" hasCustomPrompt="1"/>
          </p:nvPr>
        </p:nvSpPr>
        <p:spPr>
          <a:xfrm>
            <a:off x="601928" y="1712916"/>
            <a:ext cx="35128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9"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5166733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184900" y="1712916"/>
            <a:ext cx="540173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1" name="Content Placeholder 11"/>
          <p:cNvSpPr>
            <a:spLocks noGrp="1"/>
          </p:cNvSpPr>
          <p:nvPr>
            <p:ph sz="quarter" idx="15" hasCustomPrompt="1"/>
          </p:nvPr>
        </p:nvSpPr>
        <p:spPr>
          <a:xfrm>
            <a:off x="601928" y="1712914"/>
            <a:ext cx="54051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8823161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hasCustomPrompt="1"/>
          </p:nvPr>
        </p:nvSpPr>
        <p:spPr>
          <a:xfrm>
            <a:off x="4341285"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C9A1F1E9-BC34-AE4D-A421-3E120F7C0A1A}"/>
              </a:ext>
            </a:extLst>
          </p:cNvPr>
          <p:cNvSpPr>
            <a:spLocks noGrp="1"/>
          </p:cNvSpPr>
          <p:nvPr>
            <p:ph sz="quarter" idx="19" hasCustomPrompt="1"/>
          </p:nvPr>
        </p:nvSpPr>
        <p:spPr>
          <a:xfrm>
            <a:off x="609727"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9" name="Content Placeholder 11">
            <a:extLst>
              <a:ext uri="{FF2B5EF4-FFF2-40B4-BE49-F238E27FC236}">
                <a16:creationId xmlns:a16="http://schemas.microsoft.com/office/drawing/2014/main" id="{C8C59A55-E7A7-874F-A4B9-BD06E1F80E69}"/>
              </a:ext>
            </a:extLst>
          </p:cNvPr>
          <p:cNvSpPr>
            <a:spLocks noGrp="1"/>
          </p:cNvSpPr>
          <p:nvPr>
            <p:ph sz="quarter" idx="20" hasCustomPrompt="1"/>
          </p:nvPr>
        </p:nvSpPr>
        <p:spPr>
          <a:xfrm>
            <a:off x="8072840"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385085032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9" name="Text Placeholder 8"/>
          <p:cNvSpPr>
            <a:spLocks noGrp="1"/>
          </p:cNvSpPr>
          <p:nvPr>
            <p:ph type="body" sz="quarter" idx="22"/>
          </p:nvPr>
        </p:nvSpPr>
        <p:spPr>
          <a:xfrm>
            <a:off x="604750" y="1680827"/>
            <a:ext cx="3508199" cy="433917"/>
          </a:xfrm>
          <a:solidFill>
            <a:srgbClr val="FFFFFF"/>
          </a:solidFill>
        </p:spPr>
        <p:txBody>
          <a:bodyPr anchor="ctr"/>
          <a:lstStyle>
            <a:lvl1pPr marL="91278" indent="0">
              <a:buNone/>
              <a:defRPr sz="1667" b="1">
                <a:solidFill>
                  <a:schemeClr val="accent2"/>
                </a:solidFill>
              </a:defRPr>
            </a:lvl1pPr>
          </a:lstStyle>
          <a:p>
            <a:pPr lvl="0"/>
            <a:r>
              <a:rPr lang="en-US"/>
              <a:t>Click to edit Master text styles</a:t>
            </a:r>
          </a:p>
        </p:txBody>
      </p:sp>
      <p:sp>
        <p:nvSpPr>
          <p:cNvPr id="19" name="Text Placeholder 8"/>
          <p:cNvSpPr>
            <a:spLocks noGrp="1"/>
          </p:cNvSpPr>
          <p:nvPr>
            <p:ph type="body" sz="quarter" idx="23"/>
          </p:nvPr>
        </p:nvSpPr>
        <p:spPr>
          <a:xfrm>
            <a:off x="4344117" y="1680827"/>
            <a:ext cx="3508199" cy="433917"/>
          </a:xfrm>
          <a:solidFill>
            <a:srgbClr val="FFFFFF"/>
          </a:solidFill>
        </p:spPr>
        <p:txBody>
          <a:bodyPr anchor="ctr"/>
          <a:lstStyle>
            <a:lvl1pPr marL="91278" indent="0">
              <a:buNone/>
              <a:defRPr sz="1667" b="1">
                <a:solidFill>
                  <a:schemeClr val="accent3"/>
                </a:solidFill>
              </a:defRPr>
            </a:lvl1pPr>
          </a:lstStyle>
          <a:p>
            <a:pPr lvl="0"/>
            <a:r>
              <a:rPr lang="en-US"/>
              <a:t>Click to edit Master text styles</a:t>
            </a:r>
          </a:p>
        </p:txBody>
      </p:sp>
      <p:sp>
        <p:nvSpPr>
          <p:cNvPr id="20" name="Text Placeholder 8"/>
          <p:cNvSpPr>
            <a:spLocks noGrp="1"/>
          </p:cNvSpPr>
          <p:nvPr>
            <p:ph type="body" sz="quarter" idx="24"/>
          </p:nvPr>
        </p:nvSpPr>
        <p:spPr>
          <a:xfrm>
            <a:off x="8073405" y="1680827"/>
            <a:ext cx="3517625" cy="433917"/>
          </a:xfrm>
          <a:solidFill>
            <a:srgbClr val="FFFFFF"/>
          </a:solidFill>
        </p:spPr>
        <p:txBody>
          <a:bodyPr anchor="ctr"/>
          <a:lstStyle>
            <a:lvl1pPr marL="91278" indent="0">
              <a:buNone/>
              <a:defRPr sz="1667" b="1">
                <a:solidFill>
                  <a:schemeClr val="accent1"/>
                </a:solidFill>
              </a:defRPr>
            </a:lvl1pPr>
          </a:lstStyle>
          <a:p>
            <a:pPr lvl="0"/>
            <a:r>
              <a:rPr lang="en-US"/>
              <a:t>Click to edit Master text styles</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21" name="Text Placeholder 4"/>
          <p:cNvSpPr>
            <a:spLocks noGrp="1"/>
          </p:cNvSpPr>
          <p:nvPr>
            <p:ph type="body" sz="quarter" idx="25"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1CC18CFF-4BF3-CA4E-8F95-D701F0CCFA87}"/>
              </a:ext>
            </a:extLst>
          </p:cNvPr>
          <p:cNvSpPr>
            <a:spLocks noGrp="1"/>
          </p:cNvSpPr>
          <p:nvPr>
            <p:ph sz="quarter" idx="15" hasCustomPrompt="1"/>
          </p:nvPr>
        </p:nvSpPr>
        <p:spPr>
          <a:xfrm>
            <a:off x="4341285"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2" name="Content Placeholder 11">
            <a:extLst>
              <a:ext uri="{FF2B5EF4-FFF2-40B4-BE49-F238E27FC236}">
                <a16:creationId xmlns:a16="http://schemas.microsoft.com/office/drawing/2014/main" id="{896B4205-B62E-3242-8289-60E7F9493C23}"/>
              </a:ext>
            </a:extLst>
          </p:cNvPr>
          <p:cNvSpPr>
            <a:spLocks noGrp="1"/>
          </p:cNvSpPr>
          <p:nvPr>
            <p:ph sz="quarter" idx="19" hasCustomPrompt="1"/>
          </p:nvPr>
        </p:nvSpPr>
        <p:spPr>
          <a:xfrm>
            <a:off x="609727"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3" name="Content Placeholder 11">
            <a:extLst>
              <a:ext uri="{FF2B5EF4-FFF2-40B4-BE49-F238E27FC236}">
                <a16:creationId xmlns:a16="http://schemas.microsoft.com/office/drawing/2014/main" id="{DFC91DCB-4C78-934E-A38D-005F54B99929}"/>
              </a:ext>
            </a:extLst>
          </p:cNvPr>
          <p:cNvSpPr>
            <a:spLocks noGrp="1"/>
          </p:cNvSpPr>
          <p:nvPr>
            <p:ph sz="quarter" idx="20" hasCustomPrompt="1"/>
          </p:nvPr>
        </p:nvSpPr>
        <p:spPr>
          <a:xfrm>
            <a:off x="8072840"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60439277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ub, columns with gray">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90FB0FE-F0CC-AA4A-81DA-DA835B18EB89}"/>
              </a:ext>
            </a:extLst>
          </p:cNvPr>
          <p:cNvSpPr/>
          <p:nvPr/>
        </p:nvSpPr>
        <p:spPr bwMode="auto">
          <a:xfrm>
            <a:off x="3400659"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5" name="Rectangle 34">
            <a:extLst>
              <a:ext uri="{FF2B5EF4-FFF2-40B4-BE49-F238E27FC236}">
                <a16:creationId xmlns:a16="http://schemas.microsoft.com/office/drawing/2014/main" id="{75788D05-BFDE-8C45-A493-0514858FA40B}"/>
              </a:ext>
            </a:extLst>
          </p:cNvPr>
          <p:cNvSpPr/>
          <p:nvPr/>
        </p:nvSpPr>
        <p:spPr bwMode="auto">
          <a:xfrm>
            <a:off x="620018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6" name="Rectangle 35">
            <a:extLst>
              <a:ext uri="{FF2B5EF4-FFF2-40B4-BE49-F238E27FC236}">
                <a16:creationId xmlns:a16="http://schemas.microsoft.com/office/drawing/2014/main" id="{27AC26E4-F3EC-BA40-A96F-1C717DEC44A2}"/>
              </a:ext>
            </a:extLst>
          </p:cNvPr>
          <p:cNvSpPr/>
          <p:nvPr/>
        </p:nvSpPr>
        <p:spPr bwMode="auto">
          <a:xfrm>
            <a:off x="8999710"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1" name="Rectangle 10">
            <a:extLst>
              <a:ext uri="{FF2B5EF4-FFF2-40B4-BE49-F238E27FC236}">
                <a16:creationId xmlns:a16="http://schemas.microsoft.com/office/drawing/2014/main" id="{8A5C2628-E7D0-5D45-A753-973416732472}"/>
              </a:ext>
            </a:extLst>
          </p:cNvPr>
          <p:cNvSpPr/>
          <p:nvPr/>
        </p:nvSpPr>
        <p:spPr bwMode="auto">
          <a:xfrm>
            <a:off x="60113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26" name="Text Placeholder 3">
            <a:extLst>
              <a:ext uri="{FF2B5EF4-FFF2-40B4-BE49-F238E27FC236}">
                <a16:creationId xmlns:a16="http://schemas.microsoft.com/office/drawing/2014/main" id="{899467D2-263C-9844-A3F2-DC4A0FBE5FFD}"/>
              </a:ext>
            </a:extLst>
          </p:cNvPr>
          <p:cNvSpPr>
            <a:spLocks noGrp="1"/>
          </p:cNvSpPr>
          <p:nvPr>
            <p:ph type="body" sz="quarter" idx="20"/>
          </p:nvPr>
        </p:nvSpPr>
        <p:spPr>
          <a:xfrm>
            <a:off x="600605"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7" name="Text Placeholder 3">
            <a:extLst>
              <a:ext uri="{FF2B5EF4-FFF2-40B4-BE49-F238E27FC236}">
                <a16:creationId xmlns:a16="http://schemas.microsoft.com/office/drawing/2014/main" id="{73A2A411-8255-B046-BC54-607C838EDE32}"/>
              </a:ext>
            </a:extLst>
          </p:cNvPr>
          <p:cNvSpPr>
            <a:spLocks noGrp="1"/>
          </p:cNvSpPr>
          <p:nvPr>
            <p:ph type="body" sz="quarter" idx="21"/>
          </p:nvPr>
        </p:nvSpPr>
        <p:spPr>
          <a:xfrm>
            <a:off x="3382791"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8" name="Text Placeholder 3">
            <a:extLst>
              <a:ext uri="{FF2B5EF4-FFF2-40B4-BE49-F238E27FC236}">
                <a16:creationId xmlns:a16="http://schemas.microsoft.com/office/drawing/2014/main" id="{E18C0554-2395-124D-8BB5-443C621968F6}"/>
              </a:ext>
            </a:extLst>
          </p:cNvPr>
          <p:cNvSpPr>
            <a:spLocks noGrp="1"/>
          </p:cNvSpPr>
          <p:nvPr>
            <p:ph type="body" sz="quarter" idx="22"/>
          </p:nvPr>
        </p:nvSpPr>
        <p:spPr>
          <a:xfrm>
            <a:off x="6182699"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9" name="Text Placeholder 3">
            <a:extLst>
              <a:ext uri="{FF2B5EF4-FFF2-40B4-BE49-F238E27FC236}">
                <a16:creationId xmlns:a16="http://schemas.microsoft.com/office/drawing/2014/main" id="{F920E33B-FF66-494B-A7B3-D3B53F808E70}"/>
              </a:ext>
            </a:extLst>
          </p:cNvPr>
          <p:cNvSpPr>
            <a:spLocks noGrp="1"/>
          </p:cNvSpPr>
          <p:nvPr>
            <p:ph type="body" sz="quarter" idx="23"/>
          </p:nvPr>
        </p:nvSpPr>
        <p:spPr>
          <a:xfrm>
            <a:off x="8982606"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30" name="Text Placeholder 3">
            <a:extLst>
              <a:ext uri="{FF2B5EF4-FFF2-40B4-BE49-F238E27FC236}">
                <a16:creationId xmlns:a16="http://schemas.microsoft.com/office/drawing/2014/main" id="{868A2EEF-9D71-6C4B-842E-397914F95301}"/>
              </a:ext>
            </a:extLst>
          </p:cNvPr>
          <p:cNvSpPr>
            <a:spLocks noGrp="1"/>
          </p:cNvSpPr>
          <p:nvPr>
            <p:ph type="body" sz="quarter" idx="24" hasCustomPrompt="1"/>
          </p:nvPr>
        </p:nvSpPr>
        <p:spPr>
          <a:xfrm>
            <a:off x="600605"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1" name="Text Placeholder 3">
            <a:extLst>
              <a:ext uri="{FF2B5EF4-FFF2-40B4-BE49-F238E27FC236}">
                <a16:creationId xmlns:a16="http://schemas.microsoft.com/office/drawing/2014/main" id="{EC1B0A33-C75F-A84A-9C94-DDF318350C5E}"/>
              </a:ext>
            </a:extLst>
          </p:cNvPr>
          <p:cNvSpPr>
            <a:spLocks noGrp="1"/>
          </p:cNvSpPr>
          <p:nvPr>
            <p:ph type="body" sz="quarter" idx="25" hasCustomPrompt="1"/>
          </p:nvPr>
        </p:nvSpPr>
        <p:spPr>
          <a:xfrm>
            <a:off x="3382791"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2" name="Text Placeholder 3">
            <a:extLst>
              <a:ext uri="{FF2B5EF4-FFF2-40B4-BE49-F238E27FC236}">
                <a16:creationId xmlns:a16="http://schemas.microsoft.com/office/drawing/2014/main" id="{01FCACC1-472A-6D46-AA4B-A36F6D240D41}"/>
              </a:ext>
            </a:extLst>
          </p:cNvPr>
          <p:cNvSpPr>
            <a:spLocks noGrp="1"/>
          </p:cNvSpPr>
          <p:nvPr>
            <p:ph type="body" sz="quarter" idx="26" hasCustomPrompt="1"/>
          </p:nvPr>
        </p:nvSpPr>
        <p:spPr>
          <a:xfrm>
            <a:off x="6182699"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3" name="Text Placeholder 3">
            <a:extLst>
              <a:ext uri="{FF2B5EF4-FFF2-40B4-BE49-F238E27FC236}">
                <a16:creationId xmlns:a16="http://schemas.microsoft.com/office/drawing/2014/main" id="{78AB612F-6DE8-BF4B-BC23-89C20D162C71}"/>
              </a:ext>
            </a:extLst>
          </p:cNvPr>
          <p:cNvSpPr>
            <a:spLocks noGrp="1"/>
          </p:cNvSpPr>
          <p:nvPr>
            <p:ph type="body" sz="quarter" idx="27" hasCustomPrompt="1"/>
          </p:nvPr>
        </p:nvSpPr>
        <p:spPr>
          <a:xfrm>
            <a:off x="8982606"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Tree>
    <p:extLst>
      <p:ext uri="{BB962C8B-B14F-4D97-AF65-F5344CB8AC3E}">
        <p14:creationId xmlns:p14="http://schemas.microsoft.com/office/powerpoint/2010/main" val="323889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ull image with border">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B33D9BB-A739-E044-9D7E-C73E8B18A22F}"/>
              </a:ext>
            </a:extLst>
          </p:cNvPr>
          <p:cNvSpPr>
            <a:spLocks noGrp="1"/>
          </p:cNvSpPr>
          <p:nvPr>
            <p:ph type="pic" sz="quarter" idx="18" hasCustomPrompt="1"/>
          </p:nvPr>
        </p:nvSpPr>
        <p:spPr>
          <a:xfrm>
            <a:off x="576610" y="559594"/>
            <a:ext cx="11038781" cy="5494073"/>
          </a:xfrm>
          <a:solidFill>
            <a:schemeClr val="bg1">
              <a:lumMod val="75000"/>
            </a:schemeClr>
          </a:solidFill>
        </p:spPr>
        <p:txBody>
          <a:bodyPr anchor="ctr" anchorCtr="0"/>
          <a:lstStyle>
            <a:lvl1pPr marL="0" indent="0" algn="ctr">
              <a:buNone/>
              <a:defRPr/>
            </a:lvl1pPr>
          </a:lstStyle>
          <a:p>
            <a:r>
              <a:rPr lang="en-US"/>
              <a:t>Picture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84364219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full bleed imag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latin typeface="Verdana" charset="0"/>
                <a:ea typeface="Verdana" charset="0"/>
                <a:cs typeface="Verdana" charset="0"/>
              </a:defRPr>
            </a:lvl1pPr>
          </a:lstStyle>
          <a:p>
            <a:r>
              <a:rPr lang="en-US"/>
              <a:t>Full Bleed Image</a:t>
            </a:r>
          </a:p>
          <a:p>
            <a:endParaRPr lang="en-US"/>
          </a:p>
          <a:p>
            <a:r>
              <a:rPr lang="en-US"/>
              <a:t>No Copy</a:t>
            </a:r>
          </a:p>
        </p:txBody>
      </p:sp>
      <p:sp>
        <p:nvSpPr>
          <p:cNvPr id="6" name="Text Placeholder 5"/>
          <p:cNvSpPr>
            <a:spLocks noGrp="1"/>
          </p:cNvSpPr>
          <p:nvPr>
            <p:ph type="body" sz="quarter" idx="10"/>
          </p:nvPr>
        </p:nvSpPr>
        <p:spPr>
          <a:xfrm>
            <a:off x="605370" y="5694564"/>
            <a:ext cx="10981265"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b="1" dirty="0" smtClean="0">
                <a:solidFill>
                  <a:schemeClr val="bg1"/>
                </a:solidFill>
                <a:latin typeface="Verdana" charset="0"/>
                <a:ea typeface="Verdana" charset="0"/>
                <a:cs typeface="Verdana"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Click to edit Master text styles</a:t>
            </a:r>
          </a:p>
        </p:txBody>
      </p:sp>
      <p:sp>
        <p:nvSpPr>
          <p:cNvPr id="12" name="Text Placeholder 11"/>
          <p:cNvSpPr>
            <a:spLocks noGrp="1"/>
          </p:cNvSpPr>
          <p:nvPr>
            <p:ph type="body" sz="quarter" idx="12"/>
          </p:nvPr>
        </p:nvSpPr>
        <p:spPr>
          <a:xfrm>
            <a:off x="605370" y="6055668"/>
            <a:ext cx="10981265" cy="230832"/>
          </a:xfrm>
        </p:spPr>
        <p:txBody>
          <a:bodyPr wrap="square" anchor="b" anchorCtr="0">
            <a:spAutoFit/>
          </a:bodyPr>
          <a:lstStyle>
            <a:lvl1pPr algn="l">
              <a:lnSpc>
                <a:spcPct val="100000"/>
              </a:lnSpc>
              <a:spcBef>
                <a:spcPts val="0"/>
              </a:spcBef>
              <a:buNone/>
              <a:defRPr sz="1500">
                <a:solidFill>
                  <a:schemeClr val="bg1"/>
                </a:solidFill>
                <a:latin typeface="Verdana" charset="0"/>
                <a:ea typeface="Verdana" charset="0"/>
                <a:cs typeface="Verdana" charset="0"/>
              </a:defRPr>
            </a:lvl1pPr>
            <a:lvl2pPr>
              <a:buNone/>
              <a:defRPr/>
            </a:lvl2pPr>
            <a:lvl3pPr>
              <a:buNone/>
              <a:defRPr/>
            </a:lvl3pPr>
            <a:lvl4pPr>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4602790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_Art_Immunology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3EAA72C-3EA7-F44C-831D-A6A3FAF0439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a:stretch/>
        </p:blipFill>
        <p:spPr>
          <a:xfrm>
            <a:off x="326189" y="320146"/>
            <a:ext cx="11544343" cy="5675693"/>
          </a:xfrm>
          <a:prstGeom prst="rect">
            <a:avLst/>
          </a:prstGeom>
        </p:spPr>
      </p:pic>
      <p:grpSp>
        <p:nvGrpSpPr>
          <p:cNvPr id="17" name="Group 16">
            <a:extLst>
              <a:ext uri="{FF2B5EF4-FFF2-40B4-BE49-F238E27FC236}">
                <a16:creationId xmlns:a16="http://schemas.microsoft.com/office/drawing/2014/main" id="{7AB85581-4FEB-A44D-B7CC-654267EB10AC}"/>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68716D98-D9DD-1C4C-8258-995F7E338138}"/>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2881589B-7D9F-834F-A4FC-B8D82BAB7218}"/>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59137278-0D96-6242-ACA5-3DB3686A507E}"/>
              </a:ext>
            </a:extLst>
          </p:cNvPr>
          <p:cNvSpPr txBox="1"/>
          <p:nvPr/>
        </p:nvSpPr>
        <p:spPr>
          <a:xfrm>
            <a:off x="8605520" y="4871291"/>
            <a:ext cx="2698690"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Leslie "Wren" </a:t>
            </a:r>
            <a:r>
              <a:rPr lang="en-US" sz="833" b="1" err="1">
                <a:latin typeface="Verdana" panose="020B0604030504040204" pitchFamily="34" charset="0"/>
                <a:ea typeface="Verdana" panose="020B0604030504040204" pitchFamily="34" charset="0"/>
                <a:cs typeface="Verdana" panose="020B0604030504040204" pitchFamily="34" charset="0"/>
              </a:rPr>
              <a:t>Vandever</a:t>
            </a:r>
            <a:r>
              <a:rPr lang="en-US" sz="833" b="1">
                <a:latin typeface="Verdana" panose="020B0604030504040204" pitchFamily="34" charset="0"/>
                <a:ea typeface="Verdana" panose="020B0604030504040204" pitchFamily="34" charset="0"/>
                <a:cs typeface="Verdana" panose="020B0604030504040204" pitchFamily="34" charset="0"/>
              </a:rPr>
              <a:t>, </a:t>
            </a:r>
            <a:r>
              <a:rPr lang="en-US" sz="833" b="1" i="1">
                <a:latin typeface="Verdana" panose="020B0604030504040204" pitchFamily="34" charset="0"/>
                <a:ea typeface="Verdana" panose="020B0604030504040204" pitchFamily="34" charset="0"/>
                <a:cs typeface="Verdana" panose="020B0604030504040204" pitchFamily="34" charset="0"/>
              </a:rPr>
              <a:t>Whooping Crane</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a:latin typeface="Verdana" panose="020B0604030504040204" pitchFamily="34" charset="0"/>
                <a:ea typeface="Verdana" panose="020B0604030504040204" pitchFamily="34" charset="0"/>
                <a:cs typeface="Verdana" panose="020B0604030504040204" pitchFamily="34" charset="0"/>
              </a:rPr>
              <a:t>Wren is an artist, journalist, and patient advocate who focuses on living mindfully and well with rheumatoid arthritis.</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49004376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59355909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quote or statement, dark blue">
    <p:bg>
      <p:bgPr>
        <a:solidFill>
          <a:schemeClr val="accent2"/>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53421909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quote or statement, green">
    <p:bg>
      <p:bgPr>
        <a:solidFill>
          <a:schemeClr val="accent4"/>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27943721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quote or statement, blue">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46599214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86AFE-7941-EB4C-A7F0-E65A479B86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6260" y="2286724"/>
            <a:ext cx="5699480" cy="2300516"/>
          </a:xfrm>
          <a:prstGeom prst="rect">
            <a:avLst/>
          </a:prstGeom>
        </p:spPr>
      </p:pic>
    </p:spTree>
    <p:extLst>
      <p:ext uri="{BB962C8B-B14F-4D97-AF65-F5344CB8AC3E}">
        <p14:creationId xmlns:p14="http://schemas.microsoft.com/office/powerpoint/2010/main" val="13684113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5D00-2899-FB41-A1C6-653764F78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4BC44B-DF97-CE40-A51E-DC6A5DB5EB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AE02EF-EDB9-764E-8CAB-C85E3BC025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F862033-0ED0-CC48-BDD2-D16207B379AA}"/>
              </a:ext>
            </a:extLst>
          </p:cNvPr>
          <p:cNvSpPr>
            <a:spLocks noGrp="1"/>
          </p:cNvSpPr>
          <p:nvPr>
            <p:ph type="ftr" sz="quarter" idx="11"/>
          </p:nvPr>
        </p:nvSpPr>
        <p:spPr/>
        <p:txBody>
          <a:bodyPr/>
          <a:lstStyle/>
          <a:p>
            <a:r>
              <a:rPr lang="en-US"/>
              <a:t>Slide legal disclaimer goes here if required  Slide footer goes here if required</a:t>
            </a:r>
          </a:p>
        </p:txBody>
      </p:sp>
      <p:sp>
        <p:nvSpPr>
          <p:cNvPr id="6" name="Slide Number Placeholder 5">
            <a:extLst>
              <a:ext uri="{FF2B5EF4-FFF2-40B4-BE49-F238E27FC236}">
                <a16:creationId xmlns:a16="http://schemas.microsoft.com/office/drawing/2014/main" id="{A7A4DE93-B199-2E4A-8446-11241885F231}"/>
              </a:ext>
            </a:extLst>
          </p:cNvPr>
          <p:cNvSpPr>
            <a:spLocks noGrp="1"/>
          </p:cNvSpPr>
          <p:nvPr>
            <p:ph type="sldNum" sz="quarter" idx="12"/>
          </p:nvPr>
        </p:nvSpPr>
        <p:spPr/>
        <p:txBody>
          <a:bodyPr/>
          <a:lstStyle/>
          <a:p>
            <a:fld id="{3DFFCD84-BCC4-A241-8B42-3367C9A37180}" type="slidenum">
              <a:rPr lang="en-US" smtClean="0"/>
              <a:t>‹#›</a:t>
            </a:fld>
            <a:endParaRPr lang="en-US"/>
          </a:p>
        </p:txBody>
      </p:sp>
    </p:spTree>
    <p:extLst>
      <p:ext uri="{BB962C8B-B14F-4D97-AF65-F5344CB8AC3E}">
        <p14:creationId xmlns:p14="http://schemas.microsoft.com/office/powerpoint/2010/main" val="19466706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DF23-4AA8-404B-A7CE-32BE93DB74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3B42B0-0722-1143-BD95-A56E41692D5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2263413-55D3-124B-9789-605DB8CFC330}"/>
              </a:ext>
            </a:extLst>
          </p:cNvPr>
          <p:cNvSpPr>
            <a:spLocks noGrp="1"/>
          </p:cNvSpPr>
          <p:nvPr>
            <p:ph type="ftr" sz="quarter" idx="11"/>
          </p:nvPr>
        </p:nvSpPr>
        <p:spPr/>
        <p:txBody>
          <a:bodyPr/>
          <a:lstStyle/>
          <a:p>
            <a:r>
              <a:rPr lang="en-US"/>
              <a:t>Slide legal disclaimer goes here if required  Slide footer goes here if required</a:t>
            </a:r>
          </a:p>
        </p:txBody>
      </p:sp>
      <p:sp>
        <p:nvSpPr>
          <p:cNvPr id="5" name="Slide Number Placeholder 4">
            <a:extLst>
              <a:ext uri="{FF2B5EF4-FFF2-40B4-BE49-F238E27FC236}">
                <a16:creationId xmlns:a16="http://schemas.microsoft.com/office/drawing/2014/main" id="{087606D9-4ACD-2543-9E89-581FCFAE9198}"/>
              </a:ext>
            </a:extLst>
          </p:cNvPr>
          <p:cNvSpPr>
            <a:spLocks noGrp="1"/>
          </p:cNvSpPr>
          <p:nvPr>
            <p:ph type="sldNum" sz="quarter" idx="12"/>
          </p:nvPr>
        </p:nvSpPr>
        <p:spPr/>
        <p:txBody>
          <a:bodyPr/>
          <a:lstStyle/>
          <a:p>
            <a:fld id="{3DFFCD84-BCC4-A241-8B42-3367C9A37180}" type="slidenum">
              <a:rPr lang="en-US" smtClean="0"/>
              <a:t>‹#›</a:t>
            </a:fld>
            <a:endParaRPr lang="en-US"/>
          </a:p>
        </p:txBody>
      </p:sp>
    </p:spTree>
    <p:extLst>
      <p:ext uri="{BB962C8B-B14F-4D97-AF65-F5344CB8AC3E}">
        <p14:creationId xmlns:p14="http://schemas.microsoft.com/office/powerpoint/2010/main" val="256588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 Column/ Bullet Points">
    <p:spTree>
      <p:nvGrpSpPr>
        <p:cNvPr id="1" name=""/>
        <p:cNvGrpSpPr/>
        <p:nvPr/>
      </p:nvGrpSpPr>
      <p:grpSpPr>
        <a:xfrm>
          <a:off x="0" y="0"/>
          <a:ext cx="0" cy="0"/>
          <a:chOff x="0" y="0"/>
          <a:chExt cx="0" cy="0"/>
        </a:xfrm>
      </p:grpSpPr>
      <p:sp>
        <p:nvSpPr>
          <p:cNvPr id="11" name="Slide Number Placeholder 4"/>
          <p:cNvSpPr>
            <a:spLocks noGrp="1"/>
          </p:cNvSpPr>
          <p:nvPr>
            <p:ph type="sldNum" sz="quarter" idx="4"/>
          </p:nvPr>
        </p:nvSpPr>
        <p:spPr>
          <a:xfrm>
            <a:off x="11399000" y="6365828"/>
            <a:ext cx="600437" cy="365125"/>
          </a:xfrm>
          <a:prstGeom prst="rect">
            <a:avLst/>
          </a:prstGeom>
        </p:spPr>
        <p:txBody>
          <a:bodyPr vert="horz" lIns="91440" tIns="45720" rIns="91440" bIns="45720" rtlCol="0" anchor="ctr"/>
          <a:lstStyle>
            <a:lvl1pPr algn="r">
              <a:defRPr sz="900">
                <a:solidFill>
                  <a:schemeClr val="bg2"/>
                </a:solidFill>
                <a:latin typeface="Verdana"/>
                <a:cs typeface="Verdana"/>
              </a:defRPr>
            </a:lvl1pPr>
          </a:lstStyle>
          <a:p>
            <a:fld id="{81BF0B4E-CE60-AB48-9D7E-4434414A7C38}" type="slidenum">
              <a:rPr lang="en-US" smtClean="0">
                <a:solidFill>
                  <a:srgbClr val="FFFFFF"/>
                </a:solidFill>
              </a:rPr>
              <a:pPr/>
              <a:t>‹#›</a:t>
            </a:fld>
            <a:endParaRPr lang="en-US">
              <a:solidFill>
                <a:srgbClr val="FFFFFF"/>
              </a:solidFill>
            </a:endParaRPr>
          </a:p>
        </p:txBody>
      </p:sp>
      <p:sp>
        <p:nvSpPr>
          <p:cNvPr id="12" name="Title 11"/>
          <p:cNvSpPr>
            <a:spLocks noGrp="1"/>
          </p:cNvSpPr>
          <p:nvPr>
            <p:ph type="title"/>
          </p:nvPr>
        </p:nvSpPr>
        <p:spPr/>
        <p:txBody>
          <a:bodyPr>
            <a:normAutofit/>
          </a:bodyPr>
          <a:lstStyle>
            <a:lvl1pPr>
              <a:defRPr sz="2600"/>
            </a:lvl1pPr>
          </a:lstStyle>
          <a:p>
            <a:r>
              <a:rPr lang="en-US"/>
              <a:t>Click to edit Master title style</a:t>
            </a:r>
          </a:p>
        </p:txBody>
      </p:sp>
      <p:sp>
        <p:nvSpPr>
          <p:cNvPr id="13" name="Text Placeholder 2"/>
          <p:cNvSpPr>
            <a:spLocks noGrp="1"/>
          </p:cNvSpPr>
          <p:nvPr>
            <p:ph idx="1" hasCustomPrompt="1"/>
          </p:nvPr>
        </p:nvSpPr>
        <p:spPr>
          <a:xfrm>
            <a:off x="619691" y="1229455"/>
            <a:ext cx="10990476"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575225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Two Columns with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1BF0B4E-CE60-AB48-9D7E-4434414A7C38}" type="slidenum">
              <a:rPr lang="en-US" smtClean="0"/>
              <a:pPr/>
              <a:t>‹#›</a:t>
            </a:fld>
            <a:endParaRPr lang="en-US"/>
          </a:p>
        </p:txBody>
      </p:sp>
      <p:sp>
        <p:nvSpPr>
          <p:cNvPr id="8" name="Content Placeholder 7"/>
          <p:cNvSpPr>
            <a:spLocks noGrp="1"/>
          </p:cNvSpPr>
          <p:nvPr>
            <p:ph sz="quarter" idx="11"/>
          </p:nvPr>
        </p:nvSpPr>
        <p:spPr>
          <a:xfrm>
            <a:off x="620185" y="1279525"/>
            <a:ext cx="5364480"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7"/>
          <p:cNvSpPr>
            <a:spLocks noGrp="1"/>
          </p:cNvSpPr>
          <p:nvPr>
            <p:ph sz="quarter" idx="13"/>
          </p:nvPr>
        </p:nvSpPr>
        <p:spPr>
          <a:xfrm>
            <a:off x="6214535" y="1289050"/>
            <a:ext cx="5364480"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636555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1BE-DAAD-401B-A57F-8B09C27E77C4}"/>
              </a:ext>
            </a:extLst>
          </p:cNvPr>
          <p:cNvSpPr>
            <a:spLocks noGrp="1"/>
          </p:cNvSpPr>
          <p:nvPr>
            <p:ph type="ctrTitle"/>
          </p:nvPr>
        </p:nvSpPr>
        <p:spPr>
          <a:xfrm>
            <a:off x="1524000" y="1847970"/>
            <a:ext cx="9144000" cy="166199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0E4AA4-650A-4CF0-BE36-3CEE83CDC56E}"/>
              </a:ext>
            </a:extLst>
          </p:cNvPr>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2F0A78-6289-410B-8326-72B4365559F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C6EF112-12AF-4DFD-80DB-3812E14ED5B0}"/>
              </a:ext>
            </a:extLst>
          </p:cNvPr>
          <p:cNvSpPr>
            <a:spLocks noGrp="1"/>
          </p:cNvSpPr>
          <p:nvPr>
            <p:ph type="ftr" sz="quarter" idx="11"/>
          </p:nvPr>
        </p:nvSpPr>
        <p:spPr/>
        <p:txBody>
          <a:bodyPr/>
          <a:lstStyle/>
          <a:p>
            <a:r>
              <a:rPr lang="en-US"/>
              <a:t>Slide legal disclaimer goes here if required  Slide footer goes here if required</a:t>
            </a:r>
          </a:p>
        </p:txBody>
      </p:sp>
      <p:sp>
        <p:nvSpPr>
          <p:cNvPr id="6" name="Slide Number Placeholder 5">
            <a:extLst>
              <a:ext uri="{FF2B5EF4-FFF2-40B4-BE49-F238E27FC236}">
                <a16:creationId xmlns:a16="http://schemas.microsoft.com/office/drawing/2014/main" id="{36F03403-1240-4B51-8875-00177396AD56}"/>
              </a:ext>
            </a:extLst>
          </p:cNvPr>
          <p:cNvSpPr>
            <a:spLocks noGrp="1"/>
          </p:cNvSpPr>
          <p:nvPr>
            <p:ph type="sldNum" sz="quarter" idx="12"/>
          </p:nvPr>
        </p:nvSpPr>
        <p:spPr/>
        <p:txBody>
          <a:bodyPr/>
          <a:lstStyle/>
          <a:p>
            <a:fld id="{F563F685-F1A5-41E8-BE82-6F6082CB937F}" type="slidenum">
              <a:rPr lang="en-US" smtClean="0"/>
              <a:t>‹#›</a:t>
            </a:fld>
            <a:endParaRPr lang="en-US"/>
          </a:p>
        </p:txBody>
      </p:sp>
    </p:spTree>
    <p:extLst>
      <p:ext uri="{BB962C8B-B14F-4D97-AF65-F5344CB8AC3E}">
        <p14:creationId xmlns:p14="http://schemas.microsoft.com/office/powerpoint/2010/main" val="1253100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_Art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32AEE9-7449-0C48-B7A5-2053A8FB2E3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469" y="320146"/>
            <a:ext cx="11544343" cy="5675693"/>
          </a:xfrm>
          <a:prstGeom prst="rect">
            <a:avLst/>
          </a:prstGeom>
        </p:spPr>
      </p:pic>
      <p:grpSp>
        <p:nvGrpSpPr>
          <p:cNvPr id="17" name="Group 16">
            <a:extLst>
              <a:ext uri="{FF2B5EF4-FFF2-40B4-BE49-F238E27FC236}">
                <a16:creationId xmlns:a16="http://schemas.microsoft.com/office/drawing/2014/main" id="{268779F3-A37C-D242-BE2A-8A7A5A7250EB}"/>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15F7EEE2-F55E-D44D-97D7-98B11A75609D}"/>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A1918FF4-83CA-6E49-844F-BACE1FB97F23}"/>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C93B2FDF-841B-384B-909E-6125E8A5D151}"/>
              </a:ext>
            </a:extLst>
          </p:cNvPr>
          <p:cNvSpPr txBox="1"/>
          <p:nvPr/>
        </p:nvSpPr>
        <p:spPr>
          <a:xfrm>
            <a:off x="8605520" y="4871291"/>
            <a:ext cx="2698690"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Rhonda Fenwick, </a:t>
            </a:r>
            <a:r>
              <a:rPr lang="en-US" sz="833" b="1" i="1">
                <a:latin typeface="Verdana" panose="020B0604030504040204" pitchFamily="34" charset="0"/>
                <a:ea typeface="Verdana" panose="020B0604030504040204" pitchFamily="34" charset="0"/>
                <a:cs typeface="Verdana" panose="020B0604030504040204" pitchFamily="34" charset="0"/>
              </a:rPr>
              <a:t>Time is Now II</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a:latin typeface="Verdana" panose="020B0604030504040204" pitchFamily="34" charset="0"/>
                <a:ea typeface="Verdana" panose="020B0604030504040204" pitchFamily="34" charset="0"/>
                <a:cs typeface="Verdana" panose="020B0604030504040204" pitchFamily="34" charset="0"/>
              </a:rPr>
              <a:t>Through her art, Rhonda has explored psoriasis, a chronic skin disorder she </a:t>
            </a:r>
            <a:br>
              <a:rPr lang="en-US" sz="833" b="0" i="0">
                <a:latin typeface="Verdana" panose="020B0604030504040204" pitchFamily="34" charset="0"/>
                <a:ea typeface="Verdana" panose="020B0604030504040204" pitchFamily="34" charset="0"/>
                <a:cs typeface="Verdana" panose="020B0604030504040204" pitchFamily="34" charset="0"/>
              </a:rPr>
            </a:br>
            <a:r>
              <a:rPr lang="en-US" sz="833" b="0" i="0">
                <a:latin typeface="Verdana" panose="020B0604030504040204" pitchFamily="34" charset="0"/>
                <a:ea typeface="Verdana" panose="020B0604030504040204" pitchFamily="34" charset="0"/>
                <a:cs typeface="Verdana" panose="020B0604030504040204" pitchFamily="34" charset="0"/>
              </a:rPr>
              <a:t>has lived with since the age of six.</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74900540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Plain 4:3 Title and Content Blank Cool Palette Rev">
    <p:spTree>
      <p:nvGrpSpPr>
        <p:cNvPr id="1" name=""/>
        <p:cNvGrpSpPr/>
        <p:nvPr/>
      </p:nvGrpSpPr>
      <p:grpSpPr>
        <a:xfrm>
          <a:off x="0" y="0"/>
          <a:ext cx="0" cy="0"/>
          <a:chOff x="0" y="0"/>
          <a:chExt cx="0" cy="0"/>
        </a:xfrm>
      </p:grpSpPr>
      <p:sp>
        <p:nvSpPr>
          <p:cNvPr id="4" name="Rectangle 6"/>
          <p:cNvSpPr txBox="1">
            <a:spLocks noChangeArrowheads="1"/>
          </p:cNvSpPr>
          <p:nvPr/>
        </p:nvSpPr>
        <p:spPr bwMode="gray">
          <a:xfrm>
            <a:off x="11457519" y="6499227"/>
            <a:ext cx="467783" cy="200025"/>
          </a:xfrm>
          <a:prstGeom prst="rect">
            <a:avLst/>
          </a:prstGeom>
          <a:ln/>
        </p:spPr>
        <p:txBody>
          <a:bodyPr>
            <a:prstTxWarp prst="textNoShape">
              <a:avLst/>
            </a:prstTxWarp>
          </a:bodyPr>
          <a:lstStyle/>
          <a:p>
            <a:pPr algn="r" eaLnBrk="0" hangingPunct="0"/>
            <a:fld id="{B8EDA188-7B07-8449-A98F-250FC6DA71A2}" type="slidenum">
              <a:rPr lang="en-US" sz="700"/>
              <a:pPr algn="r" eaLnBrk="0" hangingPunct="0"/>
              <a:t>‹#›</a:t>
            </a:fld>
            <a:endParaRPr lang="en-US" sz="700"/>
          </a:p>
        </p:txBody>
      </p:sp>
      <p:cxnSp>
        <p:nvCxnSpPr>
          <p:cNvPr id="5" name="Straight Connector 14"/>
          <p:cNvCxnSpPr>
            <a:cxnSpLocks noChangeShapeType="1"/>
          </p:cNvCxnSpPr>
          <p:nvPr/>
        </p:nvCxnSpPr>
        <p:spPr bwMode="gray">
          <a:xfrm rot="5400000">
            <a:off x="11428943" y="6598180"/>
            <a:ext cx="127000" cy="2116"/>
          </a:xfrm>
          <a:prstGeom prst="line">
            <a:avLst/>
          </a:prstGeom>
          <a:noFill/>
          <a:ln w="9525">
            <a:solidFill>
              <a:schemeClr val="tx1"/>
            </a:solidFill>
            <a:round/>
            <a:headEnd/>
            <a:tailEnd/>
          </a:ln>
        </p:spPr>
      </p:cxnSp>
      <p:sp>
        <p:nvSpPr>
          <p:cNvPr id="3" name="Content Placeholder 2"/>
          <p:cNvSpPr>
            <a:spLocks noGrp="1"/>
          </p:cNvSpPr>
          <p:nvPr>
            <p:ph idx="1"/>
          </p:nvPr>
        </p:nvSpPr>
        <p:spPr/>
        <p:txBody>
          <a:bodyPr/>
          <a:lstStyle>
            <a:lvl1pPr>
              <a:spcBef>
                <a:spcPts val="1200"/>
              </a:spcBef>
              <a:defRPr/>
            </a:lvl1pPr>
            <a:lvl2pPr>
              <a:spcBef>
                <a:spcPts val="600"/>
              </a:spcBef>
              <a:defRPr/>
            </a:lvl2pPr>
            <a:lvl3pPr>
              <a:spcBef>
                <a:spcPts val="300"/>
              </a:spcBef>
              <a:defRPr/>
            </a:lvl3pPr>
            <a:lvl4pPr>
              <a:spcBef>
                <a:spcPts val="200"/>
              </a:spcBef>
              <a:defRPr/>
            </a:lvl4pPr>
            <a:lvl5pPr>
              <a:spcBef>
                <a:spcPts val="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p:txBody>
          <a:bodyPr/>
          <a:lstStyle/>
          <a:p>
            <a:r>
              <a:rPr lang="en-US"/>
              <a:t>Click to edit Master title style</a:t>
            </a:r>
          </a:p>
        </p:txBody>
      </p:sp>
      <p:sp>
        <p:nvSpPr>
          <p:cNvPr id="7" name="Footer Placeholder 15"/>
          <p:cNvSpPr>
            <a:spLocks noGrp="1"/>
          </p:cNvSpPr>
          <p:nvPr>
            <p:ph type="ftr" sz="quarter" idx="10"/>
          </p:nvPr>
        </p:nvSpPr>
        <p:spPr/>
        <p:txBody>
          <a:bodyPr/>
          <a:lstStyle>
            <a:lvl1pPr>
              <a:defRPr>
                <a:solidFill>
                  <a:schemeClr val="tx1"/>
                </a:solidFill>
              </a:defRPr>
            </a:lvl1pPr>
          </a:lstStyle>
          <a:p>
            <a:pPr>
              <a:defRPr/>
            </a:pPr>
            <a:r>
              <a:rPr lang="en-US"/>
              <a:t>Slide legal disclaimer goes here if required  Slide footer goes here if required</a:t>
            </a:r>
          </a:p>
        </p:txBody>
      </p:sp>
      <p:sp>
        <p:nvSpPr>
          <p:cNvPr id="9" name="Slide Number Placeholder 14"/>
          <p:cNvSpPr>
            <a:spLocks noGrp="1"/>
          </p:cNvSpPr>
          <p:nvPr>
            <p:ph type="sldNum" sz="quarter" idx="12"/>
          </p:nvPr>
        </p:nvSpPr>
        <p:spPr>
          <a:xfrm>
            <a:off x="11350052" y="6499227"/>
            <a:ext cx="575251" cy="219075"/>
          </a:xfrm>
          <a:prstGeom prst="rect">
            <a:avLst/>
          </a:prstGeom>
        </p:spPr>
        <p:txBody>
          <a:bodyPr/>
          <a:lstStyle>
            <a:lvl1pPr>
              <a:defRPr>
                <a:solidFill>
                  <a:schemeClr val="tx1"/>
                </a:solidFill>
              </a:defRPr>
            </a:lvl1pPr>
          </a:lstStyle>
          <a:p>
            <a:fld id="{A1D006B9-0C4E-DB40-9E5C-5A21A7CBDAA4}" type="slidenum">
              <a:rPr lang="en-US"/>
              <a:pPr/>
              <a:t>‹#›</a:t>
            </a:fld>
            <a:endParaRPr lang="en-US"/>
          </a:p>
        </p:txBody>
      </p:sp>
    </p:spTree>
    <p:extLst>
      <p:ext uri="{BB962C8B-B14F-4D97-AF65-F5344CB8AC3E}">
        <p14:creationId xmlns:p14="http://schemas.microsoft.com/office/powerpoint/2010/main" val="27597245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11398999" y="6365828"/>
            <a:ext cx="600437" cy="365125"/>
          </a:xfrm>
          <a:prstGeom prst="rect">
            <a:avLst/>
          </a:prstGeom>
        </p:spPr>
        <p:txBody>
          <a:bodyPr vert="horz" lIns="91440" tIns="45720" rIns="91440" bIns="45720" rtlCol="0" anchor="ctr"/>
          <a:lstStyle>
            <a:lvl1pPr algn="r">
              <a:defRPr sz="900">
                <a:solidFill>
                  <a:schemeClr val="bg2"/>
                </a:solidFill>
                <a:latin typeface="Verdana"/>
                <a:cs typeface="Verdana"/>
              </a:defRPr>
            </a:lvl1pPr>
          </a:lstStyle>
          <a:p>
            <a:fld id="{81BF0B4E-CE60-AB48-9D7E-4434414A7C38}" type="slidenum">
              <a:rPr lang="en-US" smtClean="0"/>
              <a:pPr/>
              <a:t>‹#›</a:t>
            </a:fld>
            <a:endParaRPr lang="en-US" dirty="0"/>
          </a:p>
        </p:txBody>
      </p:sp>
      <p:sp>
        <p:nvSpPr>
          <p:cNvPr id="13" name="Title 12"/>
          <p:cNvSpPr>
            <a:spLocks noGrp="1"/>
          </p:cNvSpPr>
          <p:nvPr>
            <p:ph type="title"/>
          </p:nvPr>
        </p:nvSpPr>
        <p:spPr/>
        <p:txBody>
          <a:bodyPr/>
          <a:lstStyle/>
          <a:p>
            <a:r>
              <a:rPr lang="en-US"/>
              <a:t>Click to edit Master title style</a:t>
            </a:r>
          </a:p>
        </p:txBody>
      </p:sp>
      <p:sp>
        <p:nvSpPr>
          <p:cNvPr id="14" name="Text Placeholder 2"/>
          <p:cNvSpPr>
            <a:spLocks noGrp="1"/>
          </p:cNvSpPr>
          <p:nvPr>
            <p:ph idx="1" hasCustomPrompt="1"/>
          </p:nvPr>
        </p:nvSpPr>
        <p:spPr>
          <a:xfrm>
            <a:off x="619691" y="1229455"/>
            <a:ext cx="10990476" cy="4525963"/>
          </a:xfrm>
          <a:prstGeom prst="rect">
            <a:avLst/>
          </a:prstGeom>
        </p:spPr>
        <p:txBody>
          <a:bodyPr vert="horz" lIns="91440" tIns="45720" rIns="91440" bIns="45720" rtlCol="0">
            <a:normAutofit/>
          </a:bodyPr>
          <a:lstStyle>
            <a:lvl1pPr marL="0" indent="0">
              <a:buNone/>
              <a:defRPr/>
            </a:lvl1pPr>
            <a:lvl2pPr marL="457200" indent="0">
              <a:buNone/>
              <a:defRPr/>
            </a:lvl2pPr>
            <a:lvl3pPr marL="914400" indent="0">
              <a:buNone/>
              <a:defRPr/>
            </a:lvl3pPr>
            <a:lvl4pPr marL="1371600" indent="0">
              <a:buNone/>
              <a:defRPr/>
            </a:lvl4pPr>
          </a:lstStyle>
          <a:p>
            <a:pPr lvl="0"/>
            <a:r>
              <a:rPr lang="en-US" dirty="0"/>
              <a:t>Click to edit Master text styles.</a:t>
            </a:r>
          </a:p>
        </p:txBody>
      </p:sp>
    </p:spTree>
    <p:extLst>
      <p:ext uri="{BB962C8B-B14F-4D97-AF65-F5344CB8AC3E}">
        <p14:creationId xmlns:p14="http://schemas.microsoft.com/office/powerpoint/2010/main" val="16187947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_Photo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AFA5E2A-3BE2-463D-AAF5-D91948B7BB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0841" y="320145"/>
            <a:ext cx="11538994" cy="5682716"/>
          </a:xfrm>
          <a:prstGeom prst="rect">
            <a:avLst/>
          </a:prstGeom>
        </p:spPr>
      </p:pic>
      <p:sp>
        <p:nvSpPr>
          <p:cNvPr id="11" name="Rectangle 10">
            <a:extLst>
              <a:ext uri="{FF2B5EF4-FFF2-40B4-BE49-F238E27FC236}">
                <a16:creationId xmlns:a16="http://schemas.microsoft.com/office/drawing/2014/main" id="{00A86F9C-FE36-0642-9A6D-BE86C8FC28A9}"/>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174041903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_Photo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7BCCEA-E0B7-8F4E-81C1-9BA8915FB1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r="-1"/>
          <a:stretch/>
        </p:blipFill>
        <p:spPr>
          <a:xfrm>
            <a:off x="326189" y="320146"/>
            <a:ext cx="11544342" cy="5675693"/>
          </a:xfrm>
          <a:prstGeom prst="rect">
            <a:avLst/>
          </a:prstGeom>
        </p:spPr>
      </p:pic>
      <p:sp>
        <p:nvSpPr>
          <p:cNvPr id="14" name="Rectangle 13">
            <a:extLst>
              <a:ext uri="{FF2B5EF4-FFF2-40B4-BE49-F238E27FC236}">
                <a16:creationId xmlns:a16="http://schemas.microsoft.com/office/drawing/2014/main" id="{2CE03917-18A7-4044-9D0E-7471890AD18F}"/>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60980252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_Photo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116BCB-003F-FF49-BE56-4559E207E9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r="-1"/>
          <a:stretch/>
        </p:blipFill>
        <p:spPr>
          <a:xfrm>
            <a:off x="321469" y="320146"/>
            <a:ext cx="11544342" cy="5675693"/>
          </a:xfrm>
          <a:prstGeom prst="rect">
            <a:avLst/>
          </a:prstGeom>
        </p:spPr>
      </p:pic>
      <p:sp>
        <p:nvSpPr>
          <p:cNvPr id="13" name="Rectangle 12">
            <a:extLst>
              <a:ext uri="{FF2B5EF4-FFF2-40B4-BE49-F238E27FC236}">
                <a16:creationId xmlns:a16="http://schemas.microsoft.com/office/drawing/2014/main" id="{EFBFA046-EF56-8546-985A-BFAD9D108440}"/>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57655145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_Photo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288810-12E0-1740-BC72-1A8E17196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94F8F693-F413-C844-A4FD-80E8F924634C}"/>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18276024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_Photo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EA0287-2BD9-724D-82D3-8B13BADE6F0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0"/>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796C35A3-D64C-7E42-92AA-628E11DDD1E3}"/>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41388581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_Immunology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3C856A-A62F-EC4F-9226-68568419250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V="1">
            <a:off x="323829" y="320146"/>
            <a:ext cx="11544342" cy="5675693"/>
          </a:xfrm>
          <a:prstGeom prst="rect">
            <a:avLst/>
          </a:prstGeom>
        </p:spPr>
      </p:pic>
      <p:sp>
        <p:nvSpPr>
          <p:cNvPr id="17" name="Rectangle 16">
            <a:extLst>
              <a:ext uri="{FF2B5EF4-FFF2-40B4-BE49-F238E27FC236}">
                <a16:creationId xmlns:a16="http://schemas.microsoft.com/office/drawing/2014/main" id="{4DF6BD49-5C2F-354E-952F-945FB3DF5D93}"/>
              </a:ext>
            </a:extLst>
          </p:cNvPr>
          <p:cNvSpPr/>
          <p:nvPr userDrawn="1"/>
        </p:nvSpPr>
        <p:spPr bwMode="auto">
          <a:xfrm flipV="1">
            <a:off x="323516" y="4709966"/>
            <a:ext cx="11544969" cy="1285873"/>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9" name="Rectangle 18">
            <a:extLst>
              <a:ext uri="{FF2B5EF4-FFF2-40B4-BE49-F238E27FC236}">
                <a16:creationId xmlns:a16="http://schemas.microsoft.com/office/drawing/2014/main" id="{33F89299-6287-9A46-9F7C-DF405E438271}"/>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TextBox 19">
            <a:extLst>
              <a:ext uri="{FF2B5EF4-FFF2-40B4-BE49-F238E27FC236}">
                <a16:creationId xmlns:a16="http://schemas.microsoft.com/office/drawing/2014/main" id="{BE6787B5-C85D-A94C-A7FF-1763D245E71A}"/>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dirty="0">
                <a:solidFill>
                  <a:schemeClr val="tx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157732159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5C40EB-61C2-3944-9EB5-7BAB58019D4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7" name="Group 16">
            <a:extLst>
              <a:ext uri="{FF2B5EF4-FFF2-40B4-BE49-F238E27FC236}">
                <a16:creationId xmlns:a16="http://schemas.microsoft.com/office/drawing/2014/main" id="{C4320285-4BD1-E84A-871D-A4286603D991}"/>
              </a:ext>
            </a:extLst>
          </p:cNvPr>
          <p:cNvGrpSpPr/>
          <p:nvPr userDrawn="1"/>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4020A94F-1CAB-A142-9990-5B364FFED1BB}"/>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62D454ED-5B51-544F-AD62-DDE3EBAEE8F7}"/>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EC9ADB92-8172-AF4D-97D3-82072EF22F4F}"/>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dirty="0">
                <a:latin typeface="Verdana" panose="020B0604030504040204" pitchFamily="34" charset="0"/>
                <a:ea typeface="Verdana" panose="020B0604030504040204" pitchFamily="34" charset="0"/>
                <a:cs typeface="Verdana" panose="020B0604030504040204" pitchFamily="34" charset="0"/>
              </a:rPr>
              <a:t>Ulcerative colitis at 40x magnification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15089724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_Art_Immunology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3EAA72C-3EA7-F44C-831D-A6A3FAF043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326189" y="320146"/>
            <a:ext cx="11544343" cy="5675693"/>
          </a:xfrm>
          <a:prstGeom prst="rect">
            <a:avLst/>
          </a:prstGeom>
        </p:spPr>
      </p:pic>
      <p:grpSp>
        <p:nvGrpSpPr>
          <p:cNvPr id="17" name="Group 16">
            <a:extLst>
              <a:ext uri="{FF2B5EF4-FFF2-40B4-BE49-F238E27FC236}">
                <a16:creationId xmlns:a16="http://schemas.microsoft.com/office/drawing/2014/main" id="{7AB85581-4FEB-A44D-B7CC-654267EB10AC}"/>
              </a:ext>
            </a:extLst>
          </p:cNvPr>
          <p:cNvGrpSpPr/>
          <p:nvPr userDrawn="1"/>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68716D98-D9DD-1C4C-8258-995F7E338138}"/>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2881589B-7D9F-834F-A4FC-B8D82BAB7218}"/>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59137278-0D96-6242-ACA5-3DB3686A507E}"/>
              </a:ext>
            </a:extLst>
          </p:cNvPr>
          <p:cNvSpPr txBox="1"/>
          <p:nvPr userDrawn="1"/>
        </p:nvSpPr>
        <p:spPr>
          <a:xfrm>
            <a:off x="8605520" y="4871291"/>
            <a:ext cx="2698690" cy="789063"/>
          </a:xfrm>
          <a:prstGeom prst="rect">
            <a:avLst/>
          </a:prstGeom>
          <a:noFill/>
        </p:spPr>
        <p:txBody>
          <a:bodyPr wrap="square" rtlCol="0">
            <a:noAutofit/>
          </a:bodyPr>
          <a:lstStyle/>
          <a:p>
            <a:pPr algn="r"/>
            <a:r>
              <a:rPr lang="en-US" sz="833" b="1" dirty="0">
                <a:latin typeface="Verdana" panose="020B0604030504040204" pitchFamily="34" charset="0"/>
                <a:ea typeface="Verdana" panose="020B0604030504040204" pitchFamily="34" charset="0"/>
                <a:cs typeface="Verdana" panose="020B0604030504040204" pitchFamily="34" charset="0"/>
              </a:rPr>
              <a:t>Leslie "Wren" </a:t>
            </a:r>
            <a:r>
              <a:rPr lang="en-US" sz="833" b="1" dirty="0" err="1">
                <a:latin typeface="Verdana" panose="020B0604030504040204" pitchFamily="34" charset="0"/>
                <a:ea typeface="Verdana" panose="020B0604030504040204" pitchFamily="34" charset="0"/>
                <a:cs typeface="Verdana" panose="020B0604030504040204" pitchFamily="34" charset="0"/>
              </a:rPr>
              <a:t>Vandever</a:t>
            </a:r>
            <a:r>
              <a:rPr lang="en-US" sz="833" b="1" dirty="0">
                <a:latin typeface="Verdana" panose="020B0604030504040204" pitchFamily="34" charset="0"/>
                <a:ea typeface="Verdana" panose="020B0604030504040204" pitchFamily="34" charset="0"/>
                <a:cs typeface="Verdana" panose="020B0604030504040204" pitchFamily="34" charset="0"/>
              </a:rPr>
              <a:t>, </a:t>
            </a:r>
            <a:r>
              <a:rPr lang="en-US" sz="833" b="1" i="1" dirty="0">
                <a:latin typeface="Verdana" panose="020B0604030504040204" pitchFamily="34" charset="0"/>
                <a:ea typeface="Verdana" panose="020B0604030504040204" pitchFamily="34" charset="0"/>
                <a:cs typeface="Verdana" panose="020B0604030504040204" pitchFamily="34" charset="0"/>
              </a:rPr>
              <a:t>Whooping Crane</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dirty="0">
                <a:latin typeface="Verdana" panose="020B0604030504040204" pitchFamily="34" charset="0"/>
                <a:ea typeface="Verdana" panose="020B0604030504040204" pitchFamily="34" charset="0"/>
                <a:cs typeface="Verdana" panose="020B0604030504040204" pitchFamily="34" charset="0"/>
              </a:rPr>
              <a:t>Wren is an artist, journalist, and patient advocate who focuses on living mindfully and well with rheumatoid arthritis.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39743059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1.xml"/><Relationship Id="rId50"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47" Type="http://schemas.openxmlformats.org/officeDocument/2006/relationships/theme" Target="../theme/theme2.xml"/><Relationship Id="rId50" Type="http://schemas.openxmlformats.org/officeDocument/2006/relationships/oleObject" Target="../embeddings/oleObject2.bin"/><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slideLayout" Target="../slideLayouts/slideLayout91.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49" Type="http://schemas.openxmlformats.org/officeDocument/2006/relationships/tags" Target="../tags/tag4.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52" Type="http://schemas.openxmlformats.org/officeDocument/2006/relationships/image" Target="../media/image2.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 Id="rId48" Type="http://schemas.openxmlformats.org/officeDocument/2006/relationships/tags" Target="../tags/tag3.xml"/><Relationship Id="rId8" Type="http://schemas.openxmlformats.org/officeDocument/2006/relationships/slideLayout" Target="../slideLayouts/slideLayout53.xml"/><Relationship Id="rId51"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41" Type="http://schemas.openxmlformats.org/officeDocument/2006/relationships/image" Target="../media/image18.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theme" Target="../theme/theme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42" Type="http://schemas.openxmlformats.org/officeDocument/2006/relationships/theme" Target="../theme/theme4.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41" Type="http://schemas.openxmlformats.org/officeDocument/2006/relationships/slideLayout" Target="../slideLayouts/slideLayout171.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slideLayout" Target="../slideLayouts/slideLayout170.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image" Target="../media/image28.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slideLayout" Target="../slideLayouts/slideLayout210.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50" Type="http://schemas.openxmlformats.org/officeDocument/2006/relationships/slideLayout" Target="../slideLayouts/slideLayout221.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41" Type="http://schemas.openxmlformats.org/officeDocument/2006/relationships/slideLayout" Target="../slideLayouts/slideLayout212.xml"/><Relationship Id="rId54" Type="http://schemas.openxmlformats.org/officeDocument/2006/relationships/theme" Target="../theme/theme5.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53" Type="http://schemas.openxmlformats.org/officeDocument/2006/relationships/slideLayout" Target="../slideLayouts/slideLayout224.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8" Type="http://schemas.openxmlformats.org/officeDocument/2006/relationships/slideLayout" Target="../slideLayouts/slideLayout179.xml"/><Relationship Id="rId51" Type="http://schemas.openxmlformats.org/officeDocument/2006/relationships/slideLayout" Target="../slideLayouts/slideLayout2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92EF99-81ED-44AB-BE2C-2ED7E79EE612}"/>
              </a:ext>
            </a:extLst>
          </p:cNvPr>
          <p:cNvGraphicFramePr>
            <a:graphicFrameLocks noChangeAspect="1"/>
          </p:cNvGraphicFramePr>
          <p:nvPr>
            <p:custDataLst>
              <p:tags r:id="rId47"/>
            </p:custDataLst>
            <p:extLst>
              <p:ext uri="{D42A27DB-BD31-4B8C-83A1-F6EECF244321}">
                <p14:modId xmlns:p14="http://schemas.microsoft.com/office/powerpoint/2010/main" val="1173019803"/>
              </p:ext>
            </p:extLst>
          </p:nvPr>
        </p:nvGraphicFramePr>
        <p:xfrm>
          <a:off x="1324" y="1323"/>
          <a:ext cx="1323" cy="1323"/>
        </p:xfrm>
        <a:graphic>
          <a:graphicData uri="http://schemas.openxmlformats.org/presentationml/2006/ole">
            <mc:AlternateContent xmlns:mc="http://schemas.openxmlformats.org/markup-compatibility/2006">
              <mc:Choice xmlns:v="urn:schemas-microsoft-com:vml" Requires="v">
                <p:oleObj name="think-cell Slide" r:id="rId49" imgW="395" imgH="396" progId="TCLayout.ActiveDocument.1">
                  <p:embed/>
                </p:oleObj>
              </mc:Choice>
              <mc:Fallback>
                <p:oleObj name="think-cell Slide" r:id="rId49" imgW="395" imgH="396" progId="TCLayout.ActiveDocument.1">
                  <p:embed/>
                  <p:pic>
                    <p:nvPicPr>
                      <p:cNvPr id="3" name="Object 2" hidden="1">
                        <a:extLst>
                          <a:ext uri="{FF2B5EF4-FFF2-40B4-BE49-F238E27FC236}">
                            <a16:creationId xmlns:a16="http://schemas.microsoft.com/office/drawing/2014/main" id="{7A92EF99-81ED-44AB-BE2C-2ED7E79EE612}"/>
                          </a:ext>
                        </a:extLst>
                      </p:cNvPr>
                      <p:cNvPicPr/>
                      <p:nvPr/>
                    </p:nvPicPr>
                    <p:blipFill>
                      <a:blip r:embed="rId50"/>
                      <a:stretch>
                        <a:fillRect/>
                      </a:stretch>
                    </p:blipFill>
                    <p:spPr>
                      <a:xfrm>
                        <a:off x="1324" y="1323"/>
                        <a:ext cx="1323" cy="1323"/>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03DFFE1-78A2-45EF-9D90-7E80D32A932C}"/>
              </a:ext>
            </a:extLst>
          </p:cNvPr>
          <p:cNvSpPr/>
          <p:nvPr>
            <p:custDataLst>
              <p:tags r:id="rId48"/>
            </p:custDataLst>
          </p:nvPr>
        </p:nvSpPr>
        <p:spPr bwMode="auto">
          <a:xfrm>
            <a:off x="0" y="0"/>
            <a:ext cx="132292" cy="132292"/>
          </a:xfrm>
          <a:prstGeom prst="rect">
            <a:avLst/>
          </a:prstGeom>
          <a:solidFill>
            <a:schemeClr val="accent1"/>
          </a:solidFill>
          <a:ln w="12700" cap="flat" cmpd="sng" algn="ctr">
            <a:no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761970" rtl="0" eaLnBrk="1" fontAlgn="base" latinLnBrk="0" hangingPunct="1">
              <a:lnSpc>
                <a:spcPct val="100000"/>
              </a:lnSpc>
              <a:spcBef>
                <a:spcPct val="0"/>
              </a:spcBef>
              <a:spcAft>
                <a:spcPct val="0"/>
              </a:spcAft>
              <a:buClrTx/>
              <a:buSzTx/>
              <a:buFontTx/>
              <a:buNone/>
              <a:tabLst/>
            </a:pPr>
            <a:endParaRPr kumimoji="0" lang="en-US" sz="3333" b="1"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ヒラギノ角ゴ ProN W3" pitchFamily="-110" charset="-128"/>
              <a:sym typeface="Verdana" panose="020B0604030504040204" pitchFamily="34" charset="0"/>
            </a:endParaRPr>
          </a:p>
        </p:txBody>
      </p:sp>
      <p:sp>
        <p:nvSpPr>
          <p:cNvPr id="9220" name="Rectangle 2"/>
          <p:cNvSpPr>
            <a:spLocks noGrp="1" noChangeArrowheads="1"/>
          </p:cNvSpPr>
          <p:nvPr>
            <p:ph type="body" idx="1"/>
          </p:nvPr>
        </p:nvSpPr>
        <p:spPr bwMode="auto">
          <a:xfrm>
            <a:off x="605367" y="1713178"/>
            <a:ext cx="10981267" cy="43796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Click to 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5367" y="378458"/>
            <a:ext cx="10145760"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1586635" y="6276101"/>
            <a:ext cx="454400" cy="333375"/>
          </a:xfrm>
          <a:prstGeom prst="rect">
            <a:avLst/>
          </a:prstGeom>
        </p:spPr>
        <p:txBody>
          <a:bodyPr vert="horz" lIns="91440" tIns="45720" rIns="91440" bIns="45720" rtlCol="0" anchor="ctr"/>
          <a:lstStyle>
            <a:lvl1pPr algn="r">
              <a:defRPr sz="8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fld id="{A5BAB853-D093-4E9B-9C78-6FA41F2B5735}" type="slidenum">
              <a:rPr lang="en-US" smtClean="0"/>
              <a:t>‹#›</a:t>
            </a:fld>
            <a:endParaRPr lang="en-US"/>
          </a:p>
        </p:txBody>
      </p:sp>
      <p:pic>
        <p:nvPicPr>
          <p:cNvPr id="10" name="Picture 9">
            <a:extLst>
              <a:ext uri="{FF2B5EF4-FFF2-40B4-BE49-F238E27FC236}">
                <a16:creationId xmlns:a16="http://schemas.microsoft.com/office/drawing/2014/main" id="{70F78AE0-0E0F-0244-97BD-6B207DBB653F}"/>
              </a:ext>
            </a:extLst>
          </p:cNvPr>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9637823" y="5985583"/>
            <a:ext cx="2076096" cy="837988"/>
          </a:xfrm>
          <a:prstGeom prst="rect">
            <a:avLst/>
          </a:prstGeom>
        </p:spPr>
      </p:pic>
    </p:spTree>
    <p:extLst>
      <p:ext uri="{BB962C8B-B14F-4D97-AF65-F5344CB8AC3E}">
        <p14:creationId xmlns:p14="http://schemas.microsoft.com/office/powerpoint/2010/main" val="160472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1" r:id="rId40"/>
    <p:sldLayoutId id="2147483702" r:id="rId41"/>
    <p:sldLayoutId id="2147483703" r:id="rId42"/>
    <p:sldLayoutId id="2147483704" r:id="rId43"/>
    <p:sldLayoutId id="2147483705" r:id="rId44"/>
    <p:sldLayoutId id="2147483836" r:id="rId45"/>
  </p:sldLayoutIdLst>
  <p:transition>
    <p:fade/>
  </p:transition>
  <p:hf hdr="0" ftr="0" dt="0"/>
  <p:txStyles>
    <p:titleStyle>
      <a:lvl1pPr algn="l" rtl="0" eaLnBrk="1" fontAlgn="base" hangingPunct="1">
        <a:lnSpc>
          <a:spcPct val="90000"/>
        </a:lnSpc>
        <a:spcBef>
          <a:spcPct val="0"/>
        </a:spcBef>
        <a:spcAft>
          <a:spcPct val="0"/>
        </a:spcAft>
        <a:defRPr sz="3333" b="1">
          <a:solidFill>
            <a:srgbClr val="212121"/>
          </a:solidFill>
          <a:latin typeface="Verdana" charset="0"/>
          <a:ea typeface="Verdana" charset="0"/>
          <a:cs typeface="Verdana"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2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49"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07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09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34147" indent="-234147" algn="l" rtl="0" eaLnBrk="1" fontAlgn="base" hangingPunct="1">
        <a:lnSpc>
          <a:spcPct val="100000"/>
        </a:lnSpc>
        <a:spcBef>
          <a:spcPts val="1800"/>
        </a:spcBef>
        <a:spcAft>
          <a:spcPct val="0"/>
        </a:spcAft>
        <a:buClr>
          <a:schemeClr val="tx1"/>
        </a:buClr>
        <a:buSzPct val="100000"/>
        <a:buFont typeface="Arial" pitchFamily="-65" charset="0"/>
        <a:buChar char="•"/>
        <a:tabLst/>
        <a:defRPr sz="2333">
          <a:solidFill>
            <a:schemeClr val="tx1"/>
          </a:solidFill>
          <a:latin typeface="Verdana" charset="0"/>
          <a:ea typeface="Verdana" charset="0"/>
          <a:cs typeface="Verdana" charset="0"/>
          <a:sym typeface="Arial" pitchFamily="-65" charset="0"/>
        </a:defRPr>
      </a:lvl1pPr>
      <a:lvl2pPr marL="534437" indent="-234147" algn="l" rtl="0" eaLnBrk="1" fontAlgn="base" hangingPunct="1">
        <a:lnSpc>
          <a:spcPct val="100000"/>
        </a:lnSpc>
        <a:spcBef>
          <a:spcPts val="0"/>
        </a:spcBef>
        <a:spcAft>
          <a:spcPct val="0"/>
        </a:spcAft>
        <a:buClr>
          <a:schemeClr val="tx1"/>
        </a:buClr>
        <a:buSzPct val="100000"/>
        <a:buFont typeface="Arial" pitchFamily="-65" charset="0"/>
        <a:buChar char="–"/>
        <a:tabLst/>
        <a:defRPr sz="2000">
          <a:solidFill>
            <a:schemeClr val="tx1"/>
          </a:solidFill>
          <a:latin typeface="Verdana" charset="0"/>
          <a:ea typeface="Verdana" charset="0"/>
          <a:cs typeface="Verdana" charset="0"/>
          <a:sym typeface="Arial" pitchFamily="-65" charset="0"/>
        </a:defRPr>
      </a:lvl2pPr>
      <a:lvl3pPr marL="731491" indent="-201160" algn="l" rtl="0" eaLnBrk="1" fontAlgn="base" hangingPunct="1">
        <a:lnSpc>
          <a:spcPct val="100000"/>
        </a:lnSpc>
        <a:spcBef>
          <a:spcPts val="0"/>
        </a:spcBef>
        <a:spcAft>
          <a:spcPct val="0"/>
        </a:spcAft>
        <a:buClr>
          <a:schemeClr val="tx1"/>
        </a:buClr>
        <a:buSzPct val="100000"/>
        <a:buFont typeface="Arial" pitchFamily="-65" charset="0"/>
        <a:buChar char="•"/>
        <a:defRPr sz="1800">
          <a:solidFill>
            <a:schemeClr val="tx1"/>
          </a:solidFill>
          <a:latin typeface="Verdana" charset="0"/>
          <a:ea typeface="Verdana" charset="0"/>
          <a:cs typeface="Verdana" charset="0"/>
          <a:sym typeface="Arial" pitchFamily="-65" charset="0"/>
        </a:defRPr>
      </a:lvl3pPr>
      <a:lvl4pPr marL="1097236" indent="-201160" algn="l" rtl="0" eaLnBrk="1" fontAlgn="base" hangingPunct="1">
        <a:lnSpc>
          <a:spcPct val="100000"/>
        </a:lnSpc>
        <a:spcBef>
          <a:spcPts val="0"/>
        </a:spcBef>
        <a:spcAft>
          <a:spcPct val="0"/>
        </a:spcAft>
        <a:buClr>
          <a:schemeClr val="tx1"/>
        </a:buClr>
        <a:buSzPct val="100000"/>
        <a:buFont typeface="Arial" pitchFamily="-65" charset="0"/>
        <a:buChar char="–"/>
        <a:defRPr sz="1500">
          <a:solidFill>
            <a:schemeClr val="tx1"/>
          </a:solidFill>
          <a:latin typeface="Verdana" charset="0"/>
          <a:ea typeface="Verdana" charset="0"/>
          <a:cs typeface="Verdana" charset="0"/>
          <a:sym typeface="Arial" pitchFamily="-65" charset="0"/>
        </a:defRPr>
      </a:lvl4pPr>
      <a:lvl5pPr marL="1487905" indent="-191127" algn="l" rtl="0" eaLnBrk="1" fontAlgn="base" hangingPunct="1">
        <a:lnSpc>
          <a:spcPct val="100000"/>
        </a:lnSpc>
        <a:spcBef>
          <a:spcPts val="0"/>
        </a:spcBef>
        <a:spcAft>
          <a:spcPct val="0"/>
        </a:spcAft>
        <a:buClr>
          <a:schemeClr val="tx1"/>
        </a:buClr>
        <a:buSzPct val="100000"/>
        <a:buFont typeface="Arial" pitchFamily="-65" charset="0"/>
        <a:buChar char="»"/>
        <a:defRPr sz="1300">
          <a:solidFill>
            <a:schemeClr val="tx1"/>
          </a:solidFill>
          <a:latin typeface="Verdana" charset="0"/>
          <a:ea typeface="Verdana" charset="0"/>
          <a:cs typeface="Verdana"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24" rtl="0" eaLnBrk="1" latinLnBrk="0" hangingPunct="1">
        <a:defRPr sz="1100" kern="1200">
          <a:solidFill>
            <a:schemeClr val="tx1"/>
          </a:solidFill>
          <a:latin typeface="+mn-lt"/>
          <a:ea typeface="+mn-ea"/>
          <a:cs typeface="+mn-cs"/>
        </a:defRPr>
      </a:lvl1pPr>
      <a:lvl2pPr marL="288024" algn="l" defTabSz="288024" rtl="0" eaLnBrk="1" latinLnBrk="0" hangingPunct="1">
        <a:defRPr sz="1100" kern="1200">
          <a:solidFill>
            <a:schemeClr val="tx1"/>
          </a:solidFill>
          <a:latin typeface="+mn-lt"/>
          <a:ea typeface="+mn-ea"/>
          <a:cs typeface="+mn-cs"/>
        </a:defRPr>
      </a:lvl2pPr>
      <a:lvl3pPr marL="576049" algn="l" defTabSz="288024" rtl="0" eaLnBrk="1" latinLnBrk="0" hangingPunct="1">
        <a:defRPr sz="1100" kern="1200">
          <a:solidFill>
            <a:schemeClr val="tx1"/>
          </a:solidFill>
          <a:latin typeface="+mn-lt"/>
          <a:ea typeface="+mn-ea"/>
          <a:cs typeface="+mn-cs"/>
        </a:defRPr>
      </a:lvl3pPr>
      <a:lvl4pPr marL="864074" algn="l" defTabSz="288024" rtl="0" eaLnBrk="1" latinLnBrk="0" hangingPunct="1">
        <a:defRPr sz="1100" kern="1200">
          <a:solidFill>
            <a:schemeClr val="tx1"/>
          </a:solidFill>
          <a:latin typeface="+mn-lt"/>
          <a:ea typeface="+mn-ea"/>
          <a:cs typeface="+mn-cs"/>
        </a:defRPr>
      </a:lvl4pPr>
      <a:lvl5pPr marL="1152098" algn="l" defTabSz="288024" rtl="0" eaLnBrk="1" latinLnBrk="0" hangingPunct="1">
        <a:defRPr sz="1100" kern="1200">
          <a:solidFill>
            <a:schemeClr val="tx1"/>
          </a:solidFill>
          <a:latin typeface="+mn-lt"/>
          <a:ea typeface="+mn-ea"/>
          <a:cs typeface="+mn-cs"/>
        </a:defRPr>
      </a:lvl5pPr>
      <a:lvl6pPr marL="1440122" algn="l" defTabSz="288024" rtl="0" eaLnBrk="1" latinLnBrk="0" hangingPunct="1">
        <a:defRPr sz="1100" kern="1200">
          <a:solidFill>
            <a:schemeClr val="tx1"/>
          </a:solidFill>
          <a:latin typeface="+mn-lt"/>
          <a:ea typeface="+mn-ea"/>
          <a:cs typeface="+mn-cs"/>
        </a:defRPr>
      </a:lvl6pPr>
      <a:lvl7pPr marL="1728147" algn="l" defTabSz="288024" rtl="0" eaLnBrk="1" latinLnBrk="0" hangingPunct="1">
        <a:defRPr sz="1100" kern="1200">
          <a:solidFill>
            <a:schemeClr val="tx1"/>
          </a:solidFill>
          <a:latin typeface="+mn-lt"/>
          <a:ea typeface="+mn-ea"/>
          <a:cs typeface="+mn-cs"/>
        </a:defRPr>
      </a:lvl7pPr>
      <a:lvl8pPr marL="2016171" algn="l" defTabSz="288024" rtl="0" eaLnBrk="1" latinLnBrk="0" hangingPunct="1">
        <a:defRPr sz="1100" kern="1200">
          <a:solidFill>
            <a:schemeClr val="tx1"/>
          </a:solidFill>
          <a:latin typeface="+mn-lt"/>
          <a:ea typeface="+mn-ea"/>
          <a:cs typeface="+mn-cs"/>
        </a:defRPr>
      </a:lvl8pPr>
      <a:lvl9pPr marL="2304196" algn="l" defTabSz="288024" rtl="0" eaLnBrk="1" latinLnBrk="0" hangingPunct="1">
        <a:defRPr sz="1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97D36D7-4F00-4647-A8AA-8CBACBE8A0E8}"/>
              </a:ext>
            </a:extLst>
          </p:cNvPr>
          <p:cNvGraphicFramePr>
            <a:graphicFrameLocks noChangeAspect="1"/>
          </p:cNvGraphicFramePr>
          <p:nvPr>
            <p:custDataLst>
              <p:tags r:id="rId48"/>
            </p:custDataLst>
            <p:extLst>
              <p:ext uri="{D42A27DB-BD31-4B8C-83A1-F6EECF244321}">
                <p14:modId xmlns:p14="http://schemas.microsoft.com/office/powerpoint/2010/main" val="2882311885"/>
              </p:ext>
            </p:extLst>
          </p:nvPr>
        </p:nvGraphicFramePr>
        <p:xfrm>
          <a:off x="1324" y="1323"/>
          <a:ext cx="1323" cy="1323"/>
        </p:xfrm>
        <a:graphic>
          <a:graphicData uri="http://schemas.openxmlformats.org/presentationml/2006/ole">
            <mc:AlternateContent xmlns:mc="http://schemas.openxmlformats.org/markup-compatibility/2006">
              <mc:Choice xmlns:v="urn:schemas-microsoft-com:vml" Requires="v">
                <p:oleObj name="think-cell Slide" r:id="rId50" imgW="395" imgH="396" progId="TCLayout.ActiveDocument.1">
                  <p:embed/>
                </p:oleObj>
              </mc:Choice>
              <mc:Fallback>
                <p:oleObj name="think-cell Slide" r:id="rId50" imgW="395" imgH="396" progId="TCLayout.ActiveDocument.1">
                  <p:embed/>
                  <p:pic>
                    <p:nvPicPr>
                      <p:cNvPr id="3" name="Object 2" hidden="1">
                        <a:extLst>
                          <a:ext uri="{FF2B5EF4-FFF2-40B4-BE49-F238E27FC236}">
                            <a16:creationId xmlns:a16="http://schemas.microsoft.com/office/drawing/2014/main" id="{097D36D7-4F00-4647-A8AA-8CBACBE8A0E8}"/>
                          </a:ext>
                        </a:extLst>
                      </p:cNvPr>
                      <p:cNvPicPr/>
                      <p:nvPr/>
                    </p:nvPicPr>
                    <p:blipFill>
                      <a:blip r:embed="rId51"/>
                      <a:stretch>
                        <a:fillRect/>
                      </a:stretch>
                    </p:blipFill>
                    <p:spPr>
                      <a:xfrm>
                        <a:off x="1324" y="1323"/>
                        <a:ext cx="1323" cy="1323"/>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2739E73-297C-4B7A-8DD0-BD38B01FB6C3}"/>
              </a:ext>
            </a:extLst>
          </p:cNvPr>
          <p:cNvSpPr/>
          <p:nvPr>
            <p:custDataLst>
              <p:tags r:id="rId49"/>
            </p:custDataLst>
          </p:nvPr>
        </p:nvSpPr>
        <p:spPr bwMode="auto">
          <a:xfrm>
            <a:off x="0" y="0"/>
            <a:ext cx="132292" cy="132292"/>
          </a:xfrm>
          <a:prstGeom prst="rect">
            <a:avLst/>
          </a:prstGeom>
          <a:solidFill>
            <a:schemeClr val="accent1"/>
          </a:solidFill>
          <a:ln w="12700" cap="flat" cmpd="sng" algn="ctr">
            <a:no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761970" rtl="0" eaLnBrk="1" fontAlgn="base" latinLnBrk="0" hangingPunct="1">
              <a:lnSpc>
                <a:spcPct val="100000"/>
              </a:lnSpc>
              <a:spcBef>
                <a:spcPct val="0"/>
              </a:spcBef>
              <a:spcAft>
                <a:spcPct val="0"/>
              </a:spcAft>
              <a:buClrTx/>
              <a:buSzTx/>
              <a:buFontTx/>
              <a:buNone/>
              <a:tabLst/>
            </a:pPr>
            <a:endParaRPr kumimoji="0" lang="en-US" sz="3333" b="1"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ヒラギノ角ゴ ProN W3" pitchFamily="-110" charset="-128"/>
              <a:sym typeface="Verdana" panose="020B0604030504040204" pitchFamily="34" charset="0"/>
            </a:endParaRPr>
          </a:p>
        </p:txBody>
      </p:sp>
      <p:sp>
        <p:nvSpPr>
          <p:cNvPr id="9220" name="Rectangle 2"/>
          <p:cNvSpPr>
            <a:spLocks noGrp="1" noChangeArrowheads="1"/>
          </p:cNvSpPr>
          <p:nvPr>
            <p:ph type="body" idx="1"/>
          </p:nvPr>
        </p:nvSpPr>
        <p:spPr bwMode="auto">
          <a:xfrm>
            <a:off x="605367" y="1713178"/>
            <a:ext cx="10981267" cy="43796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Click to 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5367" y="378458"/>
            <a:ext cx="10145760"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1586635" y="6276101"/>
            <a:ext cx="454400" cy="333375"/>
          </a:xfrm>
          <a:prstGeom prst="rect">
            <a:avLst/>
          </a:prstGeom>
        </p:spPr>
        <p:txBody>
          <a:bodyPr vert="horz" lIns="91440" tIns="45720" rIns="91440" bIns="45720" rtlCol="0" anchor="ctr"/>
          <a:lstStyle>
            <a:lvl1pPr algn="r">
              <a:defRPr sz="8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fld id="{AD816501-AAE5-214E-B100-00C3DC5F5E3F}" type="slidenum">
              <a:rPr lang="en-US" smtClean="0"/>
              <a:pPr/>
              <a:t>‹#›</a:t>
            </a:fld>
            <a:endParaRPr lang="en-US"/>
          </a:p>
        </p:txBody>
      </p:sp>
      <p:pic>
        <p:nvPicPr>
          <p:cNvPr id="10" name="Picture 9">
            <a:extLst>
              <a:ext uri="{FF2B5EF4-FFF2-40B4-BE49-F238E27FC236}">
                <a16:creationId xmlns:a16="http://schemas.microsoft.com/office/drawing/2014/main" id="{70F78AE0-0E0F-0244-97BD-6B207DBB653F}"/>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9637823" y="5985583"/>
            <a:ext cx="2076096" cy="837988"/>
          </a:xfrm>
          <a:prstGeom prst="rect">
            <a:avLst/>
          </a:prstGeom>
        </p:spPr>
      </p:pic>
    </p:spTree>
    <p:extLst>
      <p:ext uri="{BB962C8B-B14F-4D97-AF65-F5344CB8AC3E}">
        <p14:creationId xmlns:p14="http://schemas.microsoft.com/office/powerpoint/2010/main" val="90206191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1" r:id="rId44"/>
    <p:sldLayoutId id="2147483752" r:id="rId45"/>
    <p:sldLayoutId id="2147483753" r:id="rId46"/>
  </p:sldLayoutIdLst>
  <p:transition>
    <p:fade/>
  </p:transition>
  <p:hf hdr="0" ftr="0" dt="0"/>
  <p:txStyles>
    <p:titleStyle>
      <a:lvl1pPr algn="l" rtl="0" eaLnBrk="1" fontAlgn="base" hangingPunct="1">
        <a:lnSpc>
          <a:spcPct val="90000"/>
        </a:lnSpc>
        <a:spcBef>
          <a:spcPct val="0"/>
        </a:spcBef>
        <a:spcAft>
          <a:spcPct val="0"/>
        </a:spcAft>
        <a:defRPr sz="3333" b="1">
          <a:solidFill>
            <a:srgbClr val="212121"/>
          </a:solidFill>
          <a:latin typeface="Verdana" charset="0"/>
          <a:ea typeface="Verdana" charset="0"/>
          <a:cs typeface="Verdana"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2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49"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07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09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34147" indent="-234147" algn="l" rtl="0" eaLnBrk="1" fontAlgn="base" hangingPunct="1">
        <a:lnSpc>
          <a:spcPct val="100000"/>
        </a:lnSpc>
        <a:spcBef>
          <a:spcPts val="1800"/>
        </a:spcBef>
        <a:spcAft>
          <a:spcPct val="0"/>
        </a:spcAft>
        <a:buClr>
          <a:schemeClr val="tx1"/>
        </a:buClr>
        <a:buSzPct val="100000"/>
        <a:buFont typeface="Arial" pitchFamily="-65" charset="0"/>
        <a:buChar char="•"/>
        <a:tabLst/>
        <a:defRPr sz="2333">
          <a:solidFill>
            <a:schemeClr val="tx1"/>
          </a:solidFill>
          <a:latin typeface="Verdana" charset="0"/>
          <a:ea typeface="Verdana" charset="0"/>
          <a:cs typeface="Verdana" charset="0"/>
          <a:sym typeface="Arial" pitchFamily="-65" charset="0"/>
        </a:defRPr>
      </a:lvl1pPr>
      <a:lvl2pPr marL="534437" indent="-234147" algn="l" rtl="0" eaLnBrk="1" fontAlgn="base" hangingPunct="1">
        <a:lnSpc>
          <a:spcPct val="100000"/>
        </a:lnSpc>
        <a:spcBef>
          <a:spcPts val="0"/>
        </a:spcBef>
        <a:spcAft>
          <a:spcPct val="0"/>
        </a:spcAft>
        <a:buClr>
          <a:schemeClr val="tx1"/>
        </a:buClr>
        <a:buSzPct val="100000"/>
        <a:buFont typeface="Arial" pitchFamily="-65" charset="0"/>
        <a:buChar char="–"/>
        <a:tabLst/>
        <a:defRPr sz="2000">
          <a:solidFill>
            <a:schemeClr val="tx1"/>
          </a:solidFill>
          <a:latin typeface="Verdana" charset="0"/>
          <a:ea typeface="Verdana" charset="0"/>
          <a:cs typeface="Verdana" charset="0"/>
          <a:sym typeface="Arial" pitchFamily="-65" charset="0"/>
        </a:defRPr>
      </a:lvl2pPr>
      <a:lvl3pPr marL="731491" indent="-201160" algn="l" rtl="0" eaLnBrk="1" fontAlgn="base" hangingPunct="1">
        <a:lnSpc>
          <a:spcPct val="100000"/>
        </a:lnSpc>
        <a:spcBef>
          <a:spcPts val="0"/>
        </a:spcBef>
        <a:spcAft>
          <a:spcPct val="0"/>
        </a:spcAft>
        <a:buClr>
          <a:schemeClr val="tx1"/>
        </a:buClr>
        <a:buSzPct val="100000"/>
        <a:buFont typeface="Arial" pitchFamily="-65" charset="0"/>
        <a:buChar char="•"/>
        <a:defRPr sz="1800">
          <a:solidFill>
            <a:schemeClr val="tx1"/>
          </a:solidFill>
          <a:latin typeface="Verdana" charset="0"/>
          <a:ea typeface="Verdana" charset="0"/>
          <a:cs typeface="Verdana" charset="0"/>
          <a:sym typeface="Arial" pitchFamily="-65" charset="0"/>
        </a:defRPr>
      </a:lvl3pPr>
      <a:lvl4pPr marL="1097236" indent="-201160" algn="l" rtl="0" eaLnBrk="1" fontAlgn="base" hangingPunct="1">
        <a:lnSpc>
          <a:spcPct val="100000"/>
        </a:lnSpc>
        <a:spcBef>
          <a:spcPts val="0"/>
        </a:spcBef>
        <a:spcAft>
          <a:spcPct val="0"/>
        </a:spcAft>
        <a:buClr>
          <a:schemeClr val="tx1"/>
        </a:buClr>
        <a:buSzPct val="100000"/>
        <a:buFont typeface="Arial" pitchFamily="-65" charset="0"/>
        <a:buChar char="–"/>
        <a:defRPr sz="1500">
          <a:solidFill>
            <a:schemeClr val="tx1"/>
          </a:solidFill>
          <a:latin typeface="Verdana" charset="0"/>
          <a:ea typeface="Verdana" charset="0"/>
          <a:cs typeface="Verdana" charset="0"/>
          <a:sym typeface="Arial" pitchFamily="-65" charset="0"/>
        </a:defRPr>
      </a:lvl4pPr>
      <a:lvl5pPr marL="1487905" indent="-191127" algn="l" rtl="0" eaLnBrk="1" fontAlgn="base" hangingPunct="1">
        <a:lnSpc>
          <a:spcPct val="100000"/>
        </a:lnSpc>
        <a:spcBef>
          <a:spcPts val="0"/>
        </a:spcBef>
        <a:spcAft>
          <a:spcPct val="0"/>
        </a:spcAft>
        <a:buClr>
          <a:schemeClr val="tx1"/>
        </a:buClr>
        <a:buSzPct val="100000"/>
        <a:buFont typeface="Arial" pitchFamily="-65" charset="0"/>
        <a:buChar char="»"/>
        <a:defRPr sz="1300">
          <a:solidFill>
            <a:schemeClr val="tx1"/>
          </a:solidFill>
          <a:latin typeface="Verdana" charset="0"/>
          <a:ea typeface="Verdana" charset="0"/>
          <a:cs typeface="Verdana"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24" rtl="0" eaLnBrk="1" latinLnBrk="0" hangingPunct="1">
        <a:defRPr sz="1100" kern="1200">
          <a:solidFill>
            <a:schemeClr val="tx1"/>
          </a:solidFill>
          <a:latin typeface="+mn-lt"/>
          <a:ea typeface="+mn-ea"/>
          <a:cs typeface="+mn-cs"/>
        </a:defRPr>
      </a:lvl1pPr>
      <a:lvl2pPr marL="288024" algn="l" defTabSz="288024" rtl="0" eaLnBrk="1" latinLnBrk="0" hangingPunct="1">
        <a:defRPr sz="1100" kern="1200">
          <a:solidFill>
            <a:schemeClr val="tx1"/>
          </a:solidFill>
          <a:latin typeface="+mn-lt"/>
          <a:ea typeface="+mn-ea"/>
          <a:cs typeface="+mn-cs"/>
        </a:defRPr>
      </a:lvl2pPr>
      <a:lvl3pPr marL="576049" algn="l" defTabSz="288024" rtl="0" eaLnBrk="1" latinLnBrk="0" hangingPunct="1">
        <a:defRPr sz="1100" kern="1200">
          <a:solidFill>
            <a:schemeClr val="tx1"/>
          </a:solidFill>
          <a:latin typeface="+mn-lt"/>
          <a:ea typeface="+mn-ea"/>
          <a:cs typeface="+mn-cs"/>
        </a:defRPr>
      </a:lvl3pPr>
      <a:lvl4pPr marL="864074" algn="l" defTabSz="288024" rtl="0" eaLnBrk="1" latinLnBrk="0" hangingPunct="1">
        <a:defRPr sz="1100" kern="1200">
          <a:solidFill>
            <a:schemeClr val="tx1"/>
          </a:solidFill>
          <a:latin typeface="+mn-lt"/>
          <a:ea typeface="+mn-ea"/>
          <a:cs typeface="+mn-cs"/>
        </a:defRPr>
      </a:lvl4pPr>
      <a:lvl5pPr marL="1152098" algn="l" defTabSz="288024" rtl="0" eaLnBrk="1" latinLnBrk="0" hangingPunct="1">
        <a:defRPr sz="1100" kern="1200">
          <a:solidFill>
            <a:schemeClr val="tx1"/>
          </a:solidFill>
          <a:latin typeface="+mn-lt"/>
          <a:ea typeface="+mn-ea"/>
          <a:cs typeface="+mn-cs"/>
        </a:defRPr>
      </a:lvl5pPr>
      <a:lvl6pPr marL="1440122" algn="l" defTabSz="288024" rtl="0" eaLnBrk="1" latinLnBrk="0" hangingPunct="1">
        <a:defRPr sz="1100" kern="1200">
          <a:solidFill>
            <a:schemeClr val="tx1"/>
          </a:solidFill>
          <a:latin typeface="+mn-lt"/>
          <a:ea typeface="+mn-ea"/>
          <a:cs typeface="+mn-cs"/>
        </a:defRPr>
      </a:lvl6pPr>
      <a:lvl7pPr marL="1728147" algn="l" defTabSz="288024" rtl="0" eaLnBrk="1" latinLnBrk="0" hangingPunct="1">
        <a:defRPr sz="1100" kern="1200">
          <a:solidFill>
            <a:schemeClr val="tx1"/>
          </a:solidFill>
          <a:latin typeface="+mn-lt"/>
          <a:ea typeface="+mn-ea"/>
          <a:cs typeface="+mn-cs"/>
        </a:defRPr>
      </a:lvl7pPr>
      <a:lvl8pPr marL="2016171" algn="l" defTabSz="288024" rtl="0" eaLnBrk="1" latinLnBrk="0" hangingPunct="1">
        <a:defRPr sz="1100" kern="1200">
          <a:solidFill>
            <a:schemeClr val="tx1"/>
          </a:solidFill>
          <a:latin typeface="+mn-lt"/>
          <a:ea typeface="+mn-ea"/>
          <a:cs typeface="+mn-cs"/>
        </a:defRPr>
      </a:lvl8pPr>
      <a:lvl9pPr marL="2304196" algn="l" defTabSz="288024" rtl="0" eaLnBrk="1" latinLnBrk="0" hangingPunct="1">
        <a:defRPr sz="1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5367" y="1713178"/>
            <a:ext cx="10981267" cy="43796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9219" name="Rectangle 1"/>
          <p:cNvSpPr>
            <a:spLocks noGrp="1" noChangeArrowheads="1"/>
          </p:cNvSpPr>
          <p:nvPr>
            <p:ph type="title"/>
          </p:nvPr>
        </p:nvSpPr>
        <p:spPr bwMode="auto">
          <a:xfrm>
            <a:off x="605367" y="378458"/>
            <a:ext cx="10145760"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sym typeface="Arial" pitchFamily="-65" charset="0"/>
              </a:rPr>
              <a:t>Click to edit Master title style</a:t>
            </a:r>
          </a:p>
        </p:txBody>
      </p:sp>
      <p:sp>
        <p:nvSpPr>
          <p:cNvPr id="6" name="Slide Number Placeholder 5"/>
          <p:cNvSpPr>
            <a:spLocks noGrp="1"/>
          </p:cNvSpPr>
          <p:nvPr>
            <p:ph type="sldNum" sz="quarter" idx="4"/>
          </p:nvPr>
        </p:nvSpPr>
        <p:spPr>
          <a:xfrm>
            <a:off x="11586635" y="6276101"/>
            <a:ext cx="454400" cy="333375"/>
          </a:xfrm>
          <a:prstGeom prst="rect">
            <a:avLst/>
          </a:prstGeom>
        </p:spPr>
        <p:txBody>
          <a:bodyPr vert="horz" lIns="91440" tIns="45720" rIns="91440" bIns="45720" rtlCol="0" anchor="ctr"/>
          <a:lstStyle>
            <a:lvl1pPr algn="r">
              <a:defRPr sz="8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fld id="{AD816501-AAE5-214E-B100-00C3DC5F5E3F}" type="slidenum">
              <a:rPr lang="en-US" smtClean="0"/>
              <a:pPr/>
              <a:t>‹#›</a:t>
            </a:fld>
            <a:endParaRPr lang="en-US" dirty="0"/>
          </a:p>
        </p:txBody>
      </p:sp>
      <p:pic>
        <p:nvPicPr>
          <p:cNvPr id="10" name="Picture 9">
            <a:extLst>
              <a:ext uri="{FF2B5EF4-FFF2-40B4-BE49-F238E27FC236}">
                <a16:creationId xmlns:a16="http://schemas.microsoft.com/office/drawing/2014/main" id="{70F78AE0-0E0F-0244-97BD-6B207DBB653F}"/>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9637823" y="5985583"/>
            <a:ext cx="2076096" cy="837988"/>
          </a:xfrm>
          <a:prstGeom prst="rect">
            <a:avLst/>
          </a:prstGeom>
        </p:spPr>
      </p:pic>
    </p:spTree>
    <p:extLst>
      <p:ext uri="{BB962C8B-B14F-4D97-AF65-F5344CB8AC3E}">
        <p14:creationId xmlns:p14="http://schemas.microsoft.com/office/powerpoint/2010/main" val="3584619732"/>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Lst>
  <p:transition>
    <p:fade/>
  </p:transition>
  <p:hf hdr="0" ftr="0" dt="0"/>
  <p:txStyles>
    <p:titleStyle>
      <a:lvl1pPr algn="l" rtl="0" eaLnBrk="1" fontAlgn="base" hangingPunct="1">
        <a:lnSpc>
          <a:spcPct val="90000"/>
        </a:lnSpc>
        <a:spcBef>
          <a:spcPct val="0"/>
        </a:spcBef>
        <a:spcAft>
          <a:spcPct val="0"/>
        </a:spcAft>
        <a:defRPr sz="3333" b="1">
          <a:solidFill>
            <a:srgbClr val="212121"/>
          </a:solidFill>
          <a:latin typeface="Verdana" charset="0"/>
          <a:ea typeface="Verdana" charset="0"/>
          <a:cs typeface="Verdana"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2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49"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07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09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34147" indent="-234147" algn="l" rtl="0" eaLnBrk="1" fontAlgn="base" hangingPunct="1">
        <a:lnSpc>
          <a:spcPct val="100000"/>
        </a:lnSpc>
        <a:spcBef>
          <a:spcPts val="1800"/>
        </a:spcBef>
        <a:spcAft>
          <a:spcPct val="0"/>
        </a:spcAft>
        <a:buClr>
          <a:schemeClr val="tx1"/>
        </a:buClr>
        <a:buSzPct val="100000"/>
        <a:buFont typeface="Arial" pitchFamily="-65" charset="0"/>
        <a:buChar char="•"/>
        <a:tabLst/>
        <a:defRPr sz="2333">
          <a:solidFill>
            <a:schemeClr val="tx1"/>
          </a:solidFill>
          <a:latin typeface="Verdana" charset="0"/>
          <a:ea typeface="Verdana" charset="0"/>
          <a:cs typeface="Verdana" charset="0"/>
          <a:sym typeface="Arial" pitchFamily="-65" charset="0"/>
        </a:defRPr>
      </a:lvl1pPr>
      <a:lvl2pPr marL="534437" indent="-234147" algn="l" rtl="0" eaLnBrk="1" fontAlgn="base" hangingPunct="1">
        <a:lnSpc>
          <a:spcPct val="100000"/>
        </a:lnSpc>
        <a:spcBef>
          <a:spcPts val="0"/>
        </a:spcBef>
        <a:spcAft>
          <a:spcPct val="0"/>
        </a:spcAft>
        <a:buClr>
          <a:schemeClr val="tx1"/>
        </a:buClr>
        <a:buSzPct val="100000"/>
        <a:buFont typeface="Arial" pitchFamily="-65" charset="0"/>
        <a:buChar char="–"/>
        <a:tabLst/>
        <a:defRPr sz="2000">
          <a:solidFill>
            <a:schemeClr val="tx1"/>
          </a:solidFill>
          <a:latin typeface="Verdana" charset="0"/>
          <a:ea typeface="Verdana" charset="0"/>
          <a:cs typeface="Verdana" charset="0"/>
          <a:sym typeface="Arial" pitchFamily="-65" charset="0"/>
        </a:defRPr>
      </a:lvl2pPr>
      <a:lvl3pPr marL="731491" indent="-201160" algn="l" rtl="0" eaLnBrk="1" fontAlgn="base" hangingPunct="1">
        <a:lnSpc>
          <a:spcPct val="100000"/>
        </a:lnSpc>
        <a:spcBef>
          <a:spcPts val="0"/>
        </a:spcBef>
        <a:spcAft>
          <a:spcPct val="0"/>
        </a:spcAft>
        <a:buClr>
          <a:schemeClr val="tx1"/>
        </a:buClr>
        <a:buSzPct val="100000"/>
        <a:buFont typeface="Arial" pitchFamily="-65" charset="0"/>
        <a:buChar char="•"/>
        <a:defRPr sz="1800">
          <a:solidFill>
            <a:schemeClr val="tx1"/>
          </a:solidFill>
          <a:latin typeface="Verdana" charset="0"/>
          <a:ea typeface="Verdana" charset="0"/>
          <a:cs typeface="Verdana" charset="0"/>
          <a:sym typeface="Arial" pitchFamily="-65" charset="0"/>
        </a:defRPr>
      </a:lvl3pPr>
      <a:lvl4pPr marL="1097236" indent="-201160" algn="l" rtl="0" eaLnBrk="1" fontAlgn="base" hangingPunct="1">
        <a:lnSpc>
          <a:spcPct val="100000"/>
        </a:lnSpc>
        <a:spcBef>
          <a:spcPts val="0"/>
        </a:spcBef>
        <a:spcAft>
          <a:spcPct val="0"/>
        </a:spcAft>
        <a:buClr>
          <a:schemeClr val="tx1"/>
        </a:buClr>
        <a:buSzPct val="100000"/>
        <a:buFont typeface="Arial" pitchFamily="-65" charset="0"/>
        <a:buChar char="–"/>
        <a:defRPr sz="1500">
          <a:solidFill>
            <a:schemeClr val="tx1"/>
          </a:solidFill>
          <a:latin typeface="Verdana" charset="0"/>
          <a:ea typeface="Verdana" charset="0"/>
          <a:cs typeface="Verdana" charset="0"/>
          <a:sym typeface="Arial" pitchFamily="-65" charset="0"/>
        </a:defRPr>
      </a:lvl4pPr>
      <a:lvl5pPr marL="1487905" indent="-191127" algn="l" rtl="0" eaLnBrk="1" fontAlgn="base" hangingPunct="1">
        <a:lnSpc>
          <a:spcPct val="100000"/>
        </a:lnSpc>
        <a:spcBef>
          <a:spcPts val="0"/>
        </a:spcBef>
        <a:spcAft>
          <a:spcPct val="0"/>
        </a:spcAft>
        <a:buClr>
          <a:schemeClr val="tx1"/>
        </a:buClr>
        <a:buSzPct val="100000"/>
        <a:buFont typeface="Arial" pitchFamily="-65" charset="0"/>
        <a:buChar char="»"/>
        <a:defRPr sz="1300">
          <a:solidFill>
            <a:schemeClr val="tx1"/>
          </a:solidFill>
          <a:latin typeface="Verdana" charset="0"/>
          <a:ea typeface="Verdana" charset="0"/>
          <a:cs typeface="Verdana"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24" rtl="0" eaLnBrk="1" latinLnBrk="0" hangingPunct="1">
        <a:defRPr sz="1100" kern="1200">
          <a:solidFill>
            <a:schemeClr val="tx1"/>
          </a:solidFill>
          <a:latin typeface="+mn-lt"/>
          <a:ea typeface="+mn-ea"/>
          <a:cs typeface="+mn-cs"/>
        </a:defRPr>
      </a:lvl1pPr>
      <a:lvl2pPr marL="288024" algn="l" defTabSz="288024" rtl="0" eaLnBrk="1" latinLnBrk="0" hangingPunct="1">
        <a:defRPr sz="1100" kern="1200">
          <a:solidFill>
            <a:schemeClr val="tx1"/>
          </a:solidFill>
          <a:latin typeface="+mn-lt"/>
          <a:ea typeface="+mn-ea"/>
          <a:cs typeface="+mn-cs"/>
        </a:defRPr>
      </a:lvl2pPr>
      <a:lvl3pPr marL="576049" algn="l" defTabSz="288024" rtl="0" eaLnBrk="1" latinLnBrk="0" hangingPunct="1">
        <a:defRPr sz="1100" kern="1200">
          <a:solidFill>
            <a:schemeClr val="tx1"/>
          </a:solidFill>
          <a:latin typeface="+mn-lt"/>
          <a:ea typeface="+mn-ea"/>
          <a:cs typeface="+mn-cs"/>
        </a:defRPr>
      </a:lvl3pPr>
      <a:lvl4pPr marL="864074" algn="l" defTabSz="288024" rtl="0" eaLnBrk="1" latinLnBrk="0" hangingPunct="1">
        <a:defRPr sz="1100" kern="1200">
          <a:solidFill>
            <a:schemeClr val="tx1"/>
          </a:solidFill>
          <a:latin typeface="+mn-lt"/>
          <a:ea typeface="+mn-ea"/>
          <a:cs typeface="+mn-cs"/>
        </a:defRPr>
      </a:lvl4pPr>
      <a:lvl5pPr marL="1152098" algn="l" defTabSz="288024" rtl="0" eaLnBrk="1" latinLnBrk="0" hangingPunct="1">
        <a:defRPr sz="1100" kern="1200">
          <a:solidFill>
            <a:schemeClr val="tx1"/>
          </a:solidFill>
          <a:latin typeface="+mn-lt"/>
          <a:ea typeface="+mn-ea"/>
          <a:cs typeface="+mn-cs"/>
        </a:defRPr>
      </a:lvl5pPr>
      <a:lvl6pPr marL="1440122" algn="l" defTabSz="288024" rtl="0" eaLnBrk="1" latinLnBrk="0" hangingPunct="1">
        <a:defRPr sz="1100" kern="1200">
          <a:solidFill>
            <a:schemeClr val="tx1"/>
          </a:solidFill>
          <a:latin typeface="+mn-lt"/>
          <a:ea typeface="+mn-ea"/>
          <a:cs typeface="+mn-cs"/>
        </a:defRPr>
      </a:lvl6pPr>
      <a:lvl7pPr marL="1728147" algn="l" defTabSz="288024" rtl="0" eaLnBrk="1" latinLnBrk="0" hangingPunct="1">
        <a:defRPr sz="1100" kern="1200">
          <a:solidFill>
            <a:schemeClr val="tx1"/>
          </a:solidFill>
          <a:latin typeface="+mn-lt"/>
          <a:ea typeface="+mn-ea"/>
          <a:cs typeface="+mn-cs"/>
        </a:defRPr>
      </a:lvl7pPr>
      <a:lvl8pPr marL="2016171" algn="l" defTabSz="288024" rtl="0" eaLnBrk="1" latinLnBrk="0" hangingPunct="1">
        <a:defRPr sz="1100" kern="1200">
          <a:solidFill>
            <a:schemeClr val="tx1"/>
          </a:solidFill>
          <a:latin typeface="+mn-lt"/>
          <a:ea typeface="+mn-ea"/>
          <a:cs typeface="+mn-cs"/>
        </a:defRPr>
      </a:lvl8pPr>
      <a:lvl9pPr marL="2304196" algn="l" defTabSz="288024" rtl="0" eaLnBrk="1" latinLnBrk="0" hangingPunct="1">
        <a:defRPr sz="1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5367" y="1713178"/>
            <a:ext cx="10981267" cy="43796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5367" y="378458"/>
            <a:ext cx="10145760"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1586635" y="6276101"/>
            <a:ext cx="454400" cy="333375"/>
          </a:xfrm>
          <a:prstGeom prst="rect">
            <a:avLst/>
          </a:prstGeom>
        </p:spPr>
        <p:txBody>
          <a:bodyPr vert="horz" lIns="91440" tIns="45720" rIns="91440" bIns="45720" rtlCol="0" anchor="ctr"/>
          <a:lstStyle>
            <a:lvl1pPr algn="r">
              <a:defRPr sz="8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fld id="{AD816501-AAE5-214E-B100-00C3DC5F5E3F}" type="slidenum">
              <a:rPr lang="en-US" smtClean="0"/>
              <a:pPr/>
              <a:t>‹#›</a:t>
            </a:fld>
            <a:endParaRPr lang="en-US"/>
          </a:p>
        </p:txBody>
      </p:sp>
      <p:pic>
        <p:nvPicPr>
          <p:cNvPr id="12" name="Picture 11" descr="A picture containing clock, drawing, sign&#10;&#10;Description automatically generated">
            <a:extLst>
              <a:ext uri="{FF2B5EF4-FFF2-40B4-BE49-F238E27FC236}">
                <a16:creationId xmlns:a16="http://schemas.microsoft.com/office/drawing/2014/main" id="{1ADB04B6-4C15-C645-BEC2-6F72BE09BEA7}"/>
              </a:ext>
            </a:extLst>
          </p:cNvPr>
          <p:cNvPicPr>
            <a:picLocks noChangeAspect="1"/>
          </p:cNvPicPr>
          <p:nvPr userDrawn="1"/>
        </p:nvPicPr>
        <p:blipFill>
          <a:blip r:embed="rId43"/>
          <a:stretch>
            <a:fillRect/>
          </a:stretch>
        </p:blipFill>
        <p:spPr>
          <a:xfrm>
            <a:off x="9389378" y="6194099"/>
            <a:ext cx="2275667" cy="460247"/>
          </a:xfrm>
          <a:prstGeom prst="rect">
            <a:avLst/>
          </a:prstGeom>
        </p:spPr>
      </p:pic>
    </p:spTree>
    <p:extLst>
      <p:ext uri="{BB962C8B-B14F-4D97-AF65-F5344CB8AC3E}">
        <p14:creationId xmlns:p14="http://schemas.microsoft.com/office/powerpoint/2010/main" val="290862764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Lst>
  <p:transition>
    <p:fade/>
  </p:transition>
  <p:hf hdr="0" ftr="0" dt="0"/>
  <p:txStyles>
    <p:titleStyle>
      <a:lvl1pPr algn="l" rtl="0" eaLnBrk="1" fontAlgn="base" hangingPunct="1">
        <a:lnSpc>
          <a:spcPct val="90000"/>
        </a:lnSpc>
        <a:spcBef>
          <a:spcPct val="0"/>
        </a:spcBef>
        <a:spcAft>
          <a:spcPct val="0"/>
        </a:spcAft>
        <a:defRPr sz="3333" b="1">
          <a:solidFill>
            <a:srgbClr val="212121"/>
          </a:solidFill>
          <a:latin typeface="Verdana" charset="0"/>
          <a:ea typeface="Verdana" charset="0"/>
          <a:cs typeface="Verdana"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2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49"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07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09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34147" indent="-234147" algn="l" rtl="0" eaLnBrk="1" fontAlgn="base" hangingPunct="1">
        <a:lnSpc>
          <a:spcPct val="100000"/>
        </a:lnSpc>
        <a:spcBef>
          <a:spcPts val="1800"/>
        </a:spcBef>
        <a:spcAft>
          <a:spcPct val="0"/>
        </a:spcAft>
        <a:buClr>
          <a:schemeClr val="tx1"/>
        </a:buClr>
        <a:buSzPct val="100000"/>
        <a:buFont typeface="Arial" pitchFamily="-65" charset="0"/>
        <a:buChar char="•"/>
        <a:tabLst/>
        <a:defRPr sz="2333">
          <a:solidFill>
            <a:schemeClr val="tx1"/>
          </a:solidFill>
          <a:latin typeface="Verdana" charset="0"/>
          <a:ea typeface="Verdana" charset="0"/>
          <a:cs typeface="Verdana" charset="0"/>
          <a:sym typeface="Arial" pitchFamily="-65" charset="0"/>
        </a:defRPr>
      </a:lvl1pPr>
      <a:lvl2pPr marL="534437" indent="-234147" algn="l" rtl="0" eaLnBrk="1" fontAlgn="base" hangingPunct="1">
        <a:lnSpc>
          <a:spcPct val="100000"/>
        </a:lnSpc>
        <a:spcBef>
          <a:spcPts val="0"/>
        </a:spcBef>
        <a:spcAft>
          <a:spcPct val="0"/>
        </a:spcAft>
        <a:buClr>
          <a:schemeClr val="tx1"/>
        </a:buClr>
        <a:buSzPct val="100000"/>
        <a:buFont typeface="Arial" pitchFamily="-65" charset="0"/>
        <a:buChar char="–"/>
        <a:tabLst/>
        <a:defRPr sz="2000">
          <a:solidFill>
            <a:schemeClr val="tx1"/>
          </a:solidFill>
          <a:latin typeface="Verdana" charset="0"/>
          <a:ea typeface="Verdana" charset="0"/>
          <a:cs typeface="Verdana" charset="0"/>
          <a:sym typeface="Arial" pitchFamily="-65" charset="0"/>
        </a:defRPr>
      </a:lvl2pPr>
      <a:lvl3pPr marL="731491" indent="-201160" algn="l" rtl="0" eaLnBrk="1" fontAlgn="base" hangingPunct="1">
        <a:lnSpc>
          <a:spcPct val="100000"/>
        </a:lnSpc>
        <a:spcBef>
          <a:spcPts val="0"/>
        </a:spcBef>
        <a:spcAft>
          <a:spcPct val="0"/>
        </a:spcAft>
        <a:buClr>
          <a:schemeClr val="tx1"/>
        </a:buClr>
        <a:buSzPct val="100000"/>
        <a:buFont typeface="Arial" pitchFamily="-65" charset="0"/>
        <a:buChar char="•"/>
        <a:defRPr sz="1800">
          <a:solidFill>
            <a:schemeClr val="tx1"/>
          </a:solidFill>
          <a:latin typeface="Verdana" charset="0"/>
          <a:ea typeface="Verdana" charset="0"/>
          <a:cs typeface="Verdana" charset="0"/>
          <a:sym typeface="Arial" pitchFamily="-65" charset="0"/>
        </a:defRPr>
      </a:lvl3pPr>
      <a:lvl4pPr marL="1097236" indent="-201160" algn="l" rtl="0" eaLnBrk="1" fontAlgn="base" hangingPunct="1">
        <a:lnSpc>
          <a:spcPct val="100000"/>
        </a:lnSpc>
        <a:spcBef>
          <a:spcPts val="0"/>
        </a:spcBef>
        <a:spcAft>
          <a:spcPct val="0"/>
        </a:spcAft>
        <a:buClr>
          <a:schemeClr val="tx1"/>
        </a:buClr>
        <a:buSzPct val="100000"/>
        <a:buFont typeface="Arial" pitchFamily="-65" charset="0"/>
        <a:buChar char="–"/>
        <a:defRPr sz="1500">
          <a:solidFill>
            <a:schemeClr val="tx1"/>
          </a:solidFill>
          <a:latin typeface="Verdana" charset="0"/>
          <a:ea typeface="Verdana" charset="0"/>
          <a:cs typeface="Verdana" charset="0"/>
          <a:sym typeface="Arial" pitchFamily="-65" charset="0"/>
        </a:defRPr>
      </a:lvl4pPr>
      <a:lvl5pPr marL="1487905" indent="-191127" algn="l" rtl="0" eaLnBrk="1" fontAlgn="base" hangingPunct="1">
        <a:lnSpc>
          <a:spcPct val="100000"/>
        </a:lnSpc>
        <a:spcBef>
          <a:spcPts val="0"/>
        </a:spcBef>
        <a:spcAft>
          <a:spcPct val="0"/>
        </a:spcAft>
        <a:buClr>
          <a:schemeClr val="tx1"/>
        </a:buClr>
        <a:buSzPct val="100000"/>
        <a:buFont typeface="Arial" pitchFamily="-65" charset="0"/>
        <a:buChar char="»"/>
        <a:defRPr sz="1300">
          <a:solidFill>
            <a:schemeClr val="tx1"/>
          </a:solidFill>
          <a:latin typeface="Verdana" charset="0"/>
          <a:ea typeface="Verdana" charset="0"/>
          <a:cs typeface="Verdana"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24" rtl="0" eaLnBrk="1" latinLnBrk="0" hangingPunct="1">
        <a:defRPr sz="1100" kern="1200">
          <a:solidFill>
            <a:schemeClr val="tx1"/>
          </a:solidFill>
          <a:latin typeface="+mn-lt"/>
          <a:ea typeface="+mn-ea"/>
          <a:cs typeface="+mn-cs"/>
        </a:defRPr>
      </a:lvl1pPr>
      <a:lvl2pPr marL="288024" algn="l" defTabSz="288024" rtl="0" eaLnBrk="1" latinLnBrk="0" hangingPunct="1">
        <a:defRPr sz="1100" kern="1200">
          <a:solidFill>
            <a:schemeClr val="tx1"/>
          </a:solidFill>
          <a:latin typeface="+mn-lt"/>
          <a:ea typeface="+mn-ea"/>
          <a:cs typeface="+mn-cs"/>
        </a:defRPr>
      </a:lvl2pPr>
      <a:lvl3pPr marL="576049" algn="l" defTabSz="288024" rtl="0" eaLnBrk="1" latinLnBrk="0" hangingPunct="1">
        <a:defRPr sz="1100" kern="1200">
          <a:solidFill>
            <a:schemeClr val="tx1"/>
          </a:solidFill>
          <a:latin typeface="+mn-lt"/>
          <a:ea typeface="+mn-ea"/>
          <a:cs typeface="+mn-cs"/>
        </a:defRPr>
      </a:lvl3pPr>
      <a:lvl4pPr marL="864074" algn="l" defTabSz="288024" rtl="0" eaLnBrk="1" latinLnBrk="0" hangingPunct="1">
        <a:defRPr sz="1100" kern="1200">
          <a:solidFill>
            <a:schemeClr val="tx1"/>
          </a:solidFill>
          <a:latin typeface="+mn-lt"/>
          <a:ea typeface="+mn-ea"/>
          <a:cs typeface="+mn-cs"/>
        </a:defRPr>
      </a:lvl4pPr>
      <a:lvl5pPr marL="1152098" algn="l" defTabSz="288024" rtl="0" eaLnBrk="1" latinLnBrk="0" hangingPunct="1">
        <a:defRPr sz="1100" kern="1200">
          <a:solidFill>
            <a:schemeClr val="tx1"/>
          </a:solidFill>
          <a:latin typeface="+mn-lt"/>
          <a:ea typeface="+mn-ea"/>
          <a:cs typeface="+mn-cs"/>
        </a:defRPr>
      </a:lvl5pPr>
      <a:lvl6pPr marL="1440122" algn="l" defTabSz="288024" rtl="0" eaLnBrk="1" latinLnBrk="0" hangingPunct="1">
        <a:defRPr sz="1100" kern="1200">
          <a:solidFill>
            <a:schemeClr val="tx1"/>
          </a:solidFill>
          <a:latin typeface="+mn-lt"/>
          <a:ea typeface="+mn-ea"/>
          <a:cs typeface="+mn-cs"/>
        </a:defRPr>
      </a:lvl6pPr>
      <a:lvl7pPr marL="1728147" algn="l" defTabSz="288024" rtl="0" eaLnBrk="1" latinLnBrk="0" hangingPunct="1">
        <a:defRPr sz="1100" kern="1200">
          <a:solidFill>
            <a:schemeClr val="tx1"/>
          </a:solidFill>
          <a:latin typeface="+mn-lt"/>
          <a:ea typeface="+mn-ea"/>
          <a:cs typeface="+mn-cs"/>
        </a:defRPr>
      </a:lvl7pPr>
      <a:lvl8pPr marL="2016171" algn="l" defTabSz="288024" rtl="0" eaLnBrk="1" latinLnBrk="0" hangingPunct="1">
        <a:defRPr sz="1100" kern="1200">
          <a:solidFill>
            <a:schemeClr val="tx1"/>
          </a:solidFill>
          <a:latin typeface="+mn-lt"/>
          <a:ea typeface="+mn-ea"/>
          <a:cs typeface="+mn-cs"/>
        </a:defRPr>
      </a:lvl8pPr>
      <a:lvl9pPr marL="2304196" algn="l" defTabSz="288024" rtl="0" eaLnBrk="1" latinLnBrk="0" hangingPunct="1">
        <a:defRPr sz="1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3AC25-83CD-60B4-726C-FF80D1E34156}"/>
              </a:ext>
            </a:extLst>
          </p:cNvPr>
          <p:cNvSpPr>
            <a:spLocks noGrp="1"/>
          </p:cNvSpPr>
          <p:nvPr>
            <p:ph type="title"/>
          </p:nvPr>
        </p:nvSpPr>
        <p:spPr>
          <a:xfrm>
            <a:off x="288303" y="262267"/>
            <a:ext cx="9649446" cy="468590"/>
          </a:xfrm>
          <a:prstGeom prst="rect">
            <a:avLst/>
          </a:prstGeom>
        </p:spPr>
        <p:txBody>
          <a:bodyPr vert="horz" wrap="square" lIns="0" tIns="0" rIns="0" bIns="0" rtlCol="0" anchor="t">
            <a:sp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FB6C014F-3AB8-1D05-B6D7-A26746AAF1A0}"/>
              </a:ext>
            </a:extLst>
          </p:cNvPr>
          <p:cNvSpPr>
            <a:spLocks noGrp="1"/>
          </p:cNvSpPr>
          <p:nvPr>
            <p:ph type="body" idx="1"/>
          </p:nvPr>
        </p:nvSpPr>
        <p:spPr>
          <a:xfrm>
            <a:off x="289384" y="1822451"/>
            <a:ext cx="11610516" cy="39433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C2DB68EF-BA48-F4BC-BE79-97134696D633}"/>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
        <p:nvSpPr>
          <p:cNvPr id="6" name="Slide Number Placeholder 5">
            <a:extLst>
              <a:ext uri="{FF2B5EF4-FFF2-40B4-BE49-F238E27FC236}">
                <a16:creationId xmlns:a16="http://schemas.microsoft.com/office/drawing/2014/main" id="{150AF38A-4788-8D76-5A2D-056814C2D2C7}"/>
              </a:ext>
            </a:extLst>
          </p:cNvPr>
          <p:cNvSpPr>
            <a:spLocks noGrp="1"/>
          </p:cNvSpPr>
          <p:nvPr>
            <p:ph type="sldNum" sz="quarter" idx="4"/>
          </p:nvPr>
        </p:nvSpPr>
        <p:spPr>
          <a:xfrm>
            <a:off x="11581942" y="6433878"/>
            <a:ext cx="320674" cy="153463"/>
          </a:xfrm>
          <a:prstGeom prst="rect">
            <a:avLst/>
          </a:prstGeom>
        </p:spPr>
        <p:txBody>
          <a:bodyPr vert="horz" lIns="0" tIns="0" rIns="0" bIns="0" rtlCol="0" anchor="ctr"/>
          <a:lstStyle>
            <a:lvl1pPr algn="r">
              <a:lnSpc>
                <a:spcPct val="110000"/>
              </a:lnSpc>
              <a:spcBef>
                <a:spcPts val="600"/>
              </a:spcBef>
              <a:spcAft>
                <a:spcPts val="600"/>
              </a:spcAft>
              <a:defRPr sz="900" b="0" i="0">
                <a:solidFill>
                  <a:schemeClr val="tx1"/>
                </a:solidFill>
                <a:latin typeface="+mn-lt"/>
              </a:defRPr>
            </a:lvl1pPr>
          </a:lstStyle>
          <a:p>
            <a:fld id="{A5BAB853-D093-4E9B-9C78-6FA41F2B5735}" type="slidenum">
              <a:rPr lang="en-US" smtClean="0"/>
              <a:t>‹#›</a:t>
            </a:fld>
            <a:endParaRPr lang="en-US"/>
          </a:p>
        </p:txBody>
      </p:sp>
      <p:sp>
        <p:nvSpPr>
          <p:cNvPr id="4" name="Graphic 6">
            <a:extLst>
              <a:ext uri="{FF2B5EF4-FFF2-40B4-BE49-F238E27FC236}">
                <a16:creationId xmlns:a16="http://schemas.microsoft.com/office/drawing/2014/main" id="{D8501B10-E215-77C3-0C2E-49F954703C65}"/>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accent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496841488"/>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85" r:id="rId48"/>
    <p:sldLayoutId id="2147483886" r:id="rId49"/>
    <p:sldLayoutId id="2147483887" r:id="rId50"/>
    <p:sldLayoutId id="2147483888" r:id="rId51"/>
    <p:sldLayoutId id="2147483889" r:id="rId52"/>
    <p:sldLayoutId id="2147483890" r:id="rId53"/>
  </p:sldLayoutIdLst>
  <p:transition>
    <p:fade/>
  </p:transition>
  <p:hf hdr="0" ftr="0" dt="0"/>
  <p:txStyles>
    <p:titleStyle>
      <a:lvl1pPr algn="l" defTabSz="914400" rtl="0" eaLnBrk="1" latinLnBrk="0" hangingPunct="1">
        <a:lnSpc>
          <a:spcPct val="85000"/>
        </a:lnSpc>
        <a:spcBef>
          <a:spcPts val="600"/>
        </a:spcBef>
        <a:spcAft>
          <a:spcPts val="600"/>
        </a:spcAft>
        <a:buNone/>
        <a:defRPr sz="3500" b="0" i="0" kern="1200" spc="0" baseline="0">
          <a:solidFill>
            <a:schemeClr val="accent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8">
          <p15:clr>
            <a:srgbClr val="FDE53C"/>
          </p15:clr>
        </p15:guide>
        <p15:guide id="2" pos="181">
          <p15:clr>
            <a:srgbClr val="FDE53C"/>
          </p15:clr>
        </p15:guide>
        <p15:guide id="3" pos="708">
          <p15:clr>
            <a:srgbClr val="FDE53C"/>
          </p15:clr>
        </p15:guide>
        <p15:guide id="4" pos="798">
          <p15:clr>
            <a:srgbClr val="FDE53C"/>
          </p15:clr>
        </p15:guide>
        <p15:guide id="5" pos="1325">
          <p15:clr>
            <a:srgbClr val="FDE53C"/>
          </p15:clr>
        </p15:guide>
        <p15:guide id="6" pos="1416">
          <p15:clr>
            <a:srgbClr val="FDE53C"/>
          </p15:clr>
        </p15:guide>
        <p15:guide id="7" pos="1942">
          <p15:clr>
            <a:srgbClr val="FDE53C"/>
          </p15:clr>
        </p15:guide>
        <p15:guide id="8" pos="2032">
          <p15:clr>
            <a:srgbClr val="FDE53C"/>
          </p15:clr>
        </p15:guide>
        <p15:guide id="9" pos="2559">
          <p15:clr>
            <a:srgbClr val="FDE53C"/>
          </p15:clr>
        </p15:guide>
        <p15:guide id="10" pos="2650">
          <p15:clr>
            <a:srgbClr val="FDE53C"/>
          </p15:clr>
        </p15:guide>
        <p15:guide id="11" pos="3176">
          <p15:clr>
            <a:srgbClr val="FDE53C"/>
          </p15:clr>
        </p15:guide>
        <p15:guide id="12" pos="3264">
          <p15:clr>
            <a:srgbClr val="FDE53C"/>
          </p15:clr>
        </p15:guide>
        <p15:guide id="13" pos="3793">
          <p15:clr>
            <a:srgbClr val="FDE53C"/>
          </p15:clr>
        </p15:guide>
        <p15:guide id="14" pos="3884">
          <p15:clr>
            <a:srgbClr val="FDE53C"/>
          </p15:clr>
        </p15:guide>
        <p15:guide id="15" pos="4411">
          <p15:clr>
            <a:srgbClr val="FDE53C"/>
          </p15:clr>
        </p15:guide>
        <p15:guide id="16" pos="4501">
          <p15:clr>
            <a:srgbClr val="FDE53C"/>
          </p15:clr>
        </p15:guide>
        <p15:guide id="17" pos="5028">
          <p15:clr>
            <a:srgbClr val="FDE53C"/>
          </p15:clr>
        </p15:guide>
        <p15:guide id="18" pos="5118">
          <p15:clr>
            <a:srgbClr val="FDE53C"/>
          </p15:clr>
        </p15:guide>
        <p15:guide id="19" pos="5645">
          <p15:clr>
            <a:srgbClr val="FDE53C"/>
          </p15:clr>
        </p15:guide>
        <p15:guide id="20" pos="5735">
          <p15:clr>
            <a:srgbClr val="FDE53C"/>
          </p15:clr>
        </p15:guide>
        <p15:guide id="21" pos="6262">
          <p15:clr>
            <a:srgbClr val="FDE53C"/>
          </p15:clr>
        </p15:guide>
        <p15:guide id="22" pos="6352">
          <p15:clr>
            <a:srgbClr val="FDE53C"/>
          </p15:clr>
        </p15:guide>
        <p15:guide id="23" pos="6879">
          <p15:clr>
            <a:srgbClr val="FDE53C"/>
          </p15:clr>
        </p15:guide>
        <p15:guide id="24" pos="6970">
          <p15:clr>
            <a:srgbClr val="FDE53C"/>
          </p15:clr>
        </p15:guide>
        <p15:guide id="25" pos="7496">
          <p15:clr>
            <a:srgbClr val="FDE53C"/>
          </p15:clr>
        </p15:guide>
        <p15:guide id="28" orient="horz" pos="1382">
          <p15:clr>
            <a:srgbClr val="FDE53C"/>
          </p15:clr>
        </p15:guide>
        <p15:guide id="29" orient="horz" pos="1473">
          <p15:clr>
            <a:srgbClr val="FDE53C"/>
          </p15:clr>
        </p15:guide>
        <p15:guide id="30" orient="horz" pos="2024">
          <p15:clr>
            <a:srgbClr val="FDE53C"/>
          </p15:clr>
        </p15:guide>
        <p15:guide id="31" orient="horz" pos="2115">
          <p15:clr>
            <a:srgbClr val="FDE53C"/>
          </p15:clr>
        </p15:guide>
        <p15:guide id="32" orient="horz" pos="2666">
          <p15:clr>
            <a:srgbClr val="FDE53C"/>
          </p15:clr>
        </p15:guide>
        <p15:guide id="33" orient="horz" pos="2757">
          <p15:clr>
            <a:srgbClr val="FDE53C"/>
          </p15:clr>
        </p15:guide>
        <p15:guide id="34" orient="horz" pos="3308">
          <p15:clr>
            <a:srgbClr val="FDE53C"/>
          </p15:clr>
        </p15:guide>
        <p15:guide id="35" orient="horz" pos="3398">
          <p15:clr>
            <a:srgbClr val="FDE53C"/>
          </p15:clr>
        </p15:guide>
        <p15:guide id="36" orient="horz" pos="3954">
          <p15:clr>
            <a:srgbClr val="FDE53C"/>
          </p15:clr>
        </p15:guide>
        <p15:guide id="37" orient="horz" pos="4044">
          <p15:clr>
            <a:srgbClr val="FDE53C"/>
          </p15:clr>
        </p15:guide>
        <p15:guide id="38" orient="horz" pos="4131">
          <p15:clr>
            <a:srgbClr val="FDE53C"/>
          </p15:clr>
        </p15:guide>
        <p15:guide id="39" orient="horz" pos="738">
          <p15:clr>
            <a:srgbClr val="FDE53C"/>
          </p15:clr>
        </p15:guide>
        <p15:guide id="40" orient="horz" pos="828">
          <p15:clr>
            <a:srgbClr val="FDE53C"/>
          </p15:clr>
        </p15:guide>
        <p15:guide id="41" orient="horz" pos="1060">
          <p15:clr>
            <a:srgbClr val="FDE53C"/>
          </p15:clr>
        </p15:guide>
        <p15:guide id="42" orient="horz" pos="1148">
          <p15:clr>
            <a:srgbClr val="FDE53C"/>
          </p15:clr>
        </p15:guide>
        <p15:guide id="43" orient="horz" pos="1702">
          <p15:clr>
            <a:srgbClr val="FDE53C"/>
          </p15:clr>
        </p15:guide>
        <p15:guide id="44" orient="horz" pos="1794">
          <p15:clr>
            <a:srgbClr val="FDE53C"/>
          </p15:clr>
        </p15:guide>
        <p15:guide id="45" orient="horz" pos="2346">
          <p15:clr>
            <a:srgbClr val="FDE53C"/>
          </p15:clr>
        </p15:guide>
        <p15:guide id="46" orient="horz" pos="2436">
          <p15:clr>
            <a:srgbClr val="FDE53C"/>
          </p15:clr>
        </p15:guide>
        <p15:guide id="47" orient="horz" pos="2990">
          <p15:clr>
            <a:srgbClr val="FDE53C"/>
          </p15:clr>
        </p15:guide>
        <p15:guide id="48" orient="horz" pos="3080">
          <p15:clr>
            <a:srgbClr val="FDE53C"/>
          </p15:clr>
        </p15:guide>
        <p15:guide id="49" orient="horz" pos="3632">
          <p15:clr>
            <a:srgbClr val="FDE53C"/>
          </p15:clr>
        </p15:guide>
        <p15:guide id="50" orient="horz" pos="3722">
          <p15:clr>
            <a:srgbClr val="FDE53C"/>
          </p15:clr>
        </p15:guide>
        <p15:guide id="51" orient="horz" pos="380">
          <p15:clr>
            <a:srgbClr val="547EBF"/>
          </p15:clr>
        </p15:guide>
        <p15:guide id="52" pos="7172">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7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86.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186.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86.xml"/></Relationships>
</file>

<file path=ppt/slides/_rels/slide1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3.xml"/><Relationship Id="rId1" Type="http://schemas.openxmlformats.org/officeDocument/2006/relationships/slideLayout" Target="../slideLayouts/slideLayout186.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1.xml"/><Relationship Id="rId3" Type="http://schemas.openxmlformats.org/officeDocument/2006/relationships/image" Target="../media/image56.png"/><Relationship Id="rId7" Type="http://schemas.openxmlformats.org/officeDocument/2006/relationships/diagramQuickStyle" Target="../diagrams/quickStyle1.xml"/><Relationship Id="rId12"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186.xml"/><Relationship Id="rId6" Type="http://schemas.openxmlformats.org/officeDocument/2006/relationships/diagramLayout" Target="../diagrams/layout1.xml"/><Relationship Id="rId11"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57.png"/><Relationship Id="rId9" Type="http://schemas.microsoft.com/office/2007/relationships/diagramDrawing" Target="../diagrams/drawing1.xml"/><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86.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86.xml"/></Relationships>
</file>

<file path=ppt/slides/_rels/slide1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8.xml"/><Relationship Id="rId1" Type="http://schemas.openxmlformats.org/officeDocument/2006/relationships/slideLayout" Target="../slideLayouts/slideLayout186.xml"/><Relationship Id="rId4" Type="http://schemas.openxmlformats.org/officeDocument/2006/relationships/image" Target="../media/image63.jpeg"/></Relationships>
</file>

<file path=ppt/slides/_rels/slide1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9.xml"/><Relationship Id="rId1" Type="http://schemas.openxmlformats.org/officeDocument/2006/relationships/slideLayout" Target="../slideLayouts/slideLayout18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1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xml"/><Relationship Id="rId1" Type="http://schemas.openxmlformats.org/officeDocument/2006/relationships/slideLayout" Target="../slideLayouts/slideLayout186.xml"/><Relationship Id="rId6" Type="http://schemas.openxmlformats.org/officeDocument/2006/relationships/hyperlink" Target="https://www.ptglab.com/news/blog/flow-cytometry-gating-for-beginners/"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xml"/><Relationship Id="rId1" Type="http://schemas.openxmlformats.org/officeDocument/2006/relationships/slideLayout" Target="../slideLayouts/slideLayout186.xml"/><Relationship Id="rId6" Type="http://schemas.openxmlformats.org/officeDocument/2006/relationships/image" Target="../media/image45.png"/><Relationship Id="rId5" Type="http://schemas.openxmlformats.org/officeDocument/2006/relationships/hyperlink" Target="https://www.ptglab.com/news/blog/flow-cytometry-gating-for-beginners/" TargetMode="Externa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xm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A167C-41DF-84A8-9A8D-17B72232044E}"/>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artisticMosiaicBubbles/>
                    </a14:imgEffect>
                  </a14:imgLayer>
                </a14:imgProps>
              </a:ext>
            </a:extLst>
          </a:blip>
          <a:srcRect t="33042" b="1899"/>
          <a:stretch/>
        </p:blipFill>
        <p:spPr>
          <a:xfrm>
            <a:off x="0" y="0"/>
            <a:ext cx="12191999" cy="4362983"/>
          </a:xfrm>
          <a:prstGeom prst="rect">
            <a:avLst/>
          </a:prstGeom>
        </p:spPr>
      </p:pic>
      <p:sp>
        <p:nvSpPr>
          <p:cNvPr id="2" name="Title 1">
            <a:extLst>
              <a:ext uri="{FF2B5EF4-FFF2-40B4-BE49-F238E27FC236}">
                <a16:creationId xmlns:a16="http://schemas.microsoft.com/office/drawing/2014/main" id="{FCA68E0C-5CBC-5482-0A5A-1304C587F621}"/>
              </a:ext>
            </a:extLst>
          </p:cNvPr>
          <p:cNvSpPr>
            <a:spLocks noGrp="1"/>
          </p:cNvSpPr>
          <p:nvPr>
            <p:ph type="ctrTitle"/>
          </p:nvPr>
        </p:nvSpPr>
        <p:spPr>
          <a:xfrm>
            <a:off x="648787" y="1077963"/>
            <a:ext cx="10894423" cy="2650681"/>
          </a:xfrm>
        </p:spPr>
        <p:txBody>
          <a:bodyPr>
            <a:noAutofit/>
          </a:bodyPr>
          <a:lstStyle/>
          <a:p>
            <a:pPr algn="ctr"/>
            <a:r>
              <a:rPr lang="en-US" sz="5400" b="0" i="1" dirty="0"/>
              <a:t>Novel Differential Flow Cytometry Data Analyses Method Using Data Nuggets Compression and Projection Pursuit Algorithms</a:t>
            </a:r>
            <a:endParaRPr lang="en-US" sz="5400" b="0" dirty="0"/>
          </a:p>
        </p:txBody>
      </p:sp>
      <p:sp>
        <p:nvSpPr>
          <p:cNvPr id="4" name="TextBox 3">
            <a:extLst>
              <a:ext uri="{FF2B5EF4-FFF2-40B4-BE49-F238E27FC236}">
                <a16:creationId xmlns:a16="http://schemas.microsoft.com/office/drawing/2014/main" id="{5796CE6E-4A16-4583-EEC3-F3DBACB2131F}"/>
              </a:ext>
            </a:extLst>
          </p:cNvPr>
          <p:cNvSpPr txBox="1"/>
          <p:nvPr/>
        </p:nvSpPr>
        <p:spPr>
          <a:xfrm>
            <a:off x="4981303" y="4588469"/>
            <a:ext cx="6096000" cy="1938992"/>
          </a:xfrm>
          <a:prstGeom prst="rect">
            <a:avLst/>
          </a:prstGeom>
          <a:noFill/>
        </p:spPr>
        <p:txBody>
          <a:bodyPr wrap="square">
            <a:spAutoFit/>
          </a:bodyPr>
          <a:lstStyle/>
          <a:p>
            <a:pPr algn="r"/>
            <a:r>
              <a:rPr lang="en-US" sz="2400" b="0" dirty="0">
                <a:solidFill>
                  <a:schemeClr val="bg1"/>
                </a:solidFill>
              </a:rPr>
              <a:t>Davit Sargsyan </a:t>
            </a:r>
          </a:p>
          <a:p>
            <a:pPr algn="r"/>
            <a:r>
              <a:rPr lang="en-US" sz="2400" b="0" dirty="0">
                <a:solidFill>
                  <a:schemeClr val="bg1"/>
                </a:solidFill>
              </a:rPr>
              <a:t>Nonclinical Statistics Conference 2024</a:t>
            </a:r>
          </a:p>
          <a:p>
            <a:pPr algn="r"/>
            <a:r>
              <a:rPr lang="en-US" sz="2400" dirty="0">
                <a:solidFill>
                  <a:schemeClr val="bg1"/>
                </a:solidFill>
              </a:rPr>
              <a:t>Wiesbaden, Germany</a:t>
            </a:r>
          </a:p>
          <a:p>
            <a:pPr algn="r"/>
            <a:r>
              <a:rPr lang="en-US" sz="2400" dirty="0">
                <a:solidFill>
                  <a:schemeClr val="bg1"/>
                </a:solidFill>
              </a:rPr>
              <a:t>September 27 (Day 3, 9:10-9:30AM)</a:t>
            </a:r>
            <a:br>
              <a:rPr lang="en-US" sz="2400" dirty="0">
                <a:solidFill>
                  <a:schemeClr val="bg1"/>
                </a:solidFill>
              </a:rPr>
            </a:br>
            <a:endParaRPr lang="en-US" sz="2400" dirty="0">
              <a:solidFill>
                <a:schemeClr val="bg1"/>
              </a:solidFill>
            </a:endParaRPr>
          </a:p>
        </p:txBody>
      </p:sp>
    </p:spTree>
    <p:extLst>
      <p:ext uri="{BB962C8B-B14F-4D97-AF65-F5344CB8AC3E}">
        <p14:creationId xmlns:p14="http://schemas.microsoft.com/office/powerpoint/2010/main" val="2190843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10</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Rotated Principal Components and Differentially Populated Regions </a:t>
            </a:r>
          </a:p>
        </p:txBody>
      </p:sp>
      <p:pic>
        <p:nvPicPr>
          <p:cNvPr id="2" name="Picture 1">
            <a:extLst>
              <a:ext uri="{FF2B5EF4-FFF2-40B4-BE49-F238E27FC236}">
                <a16:creationId xmlns:a16="http://schemas.microsoft.com/office/drawing/2014/main" id="{8AF1D0E8-373B-57A8-A54E-E89E013C6CD5}"/>
              </a:ext>
            </a:extLst>
          </p:cNvPr>
          <p:cNvPicPr>
            <a:picLocks noChangeAspect="1"/>
          </p:cNvPicPr>
          <p:nvPr/>
        </p:nvPicPr>
        <p:blipFill rotWithShape="1">
          <a:blip r:embed="rId3">
            <a:extLst>
              <a:ext uri="{28A0092B-C50C-407E-A947-70E740481C1C}">
                <a14:useLocalDpi xmlns:a14="http://schemas.microsoft.com/office/drawing/2010/main" val="0"/>
              </a:ext>
            </a:extLst>
          </a:blip>
          <a:srcRect r="9829"/>
          <a:stretch/>
        </p:blipFill>
        <p:spPr>
          <a:xfrm>
            <a:off x="217715" y="1540255"/>
            <a:ext cx="4167131" cy="4043685"/>
          </a:xfrm>
          <a:prstGeom prst="rect">
            <a:avLst/>
          </a:prstGeom>
        </p:spPr>
      </p:pic>
      <p:pic>
        <p:nvPicPr>
          <p:cNvPr id="5" name="Picture 4">
            <a:extLst>
              <a:ext uri="{FF2B5EF4-FFF2-40B4-BE49-F238E27FC236}">
                <a16:creationId xmlns:a16="http://schemas.microsoft.com/office/drawing/2014/main" id="{8A940B5F-CD8D-8145-F1D3-438DD27A9D8D}"/>
              </a:ext>
            </a:extLst>
          </p:cNvPr>
          <p:cNvPicPr>
            <a:picLocks noChangeAspect="1"/>
          </p:cNvPicPr>
          <p:nvPr/>
        </p:nvPicPr>
        <p:blipFill rotWithShape="1">
          <a:blip r:embed="rId4">
            <a:extLst>
              <a:ext uri="{28A0092B-C50C-407E-A947-70E740481C1C}">
                <a14:useLocalDpi xmlns:a14="http://schemas.microsoft.com/office/drawing/2010/main" val="0"/>
              </a:ext>
            </a:extLst>
          </a:blip>
          <a:srcRect r="9351"/>
          <a:stretch/>
        </p:blipFill>
        <p:spPr>
          <a:xfrm>
            <a:off x="4589718" y="1447800"/>
            <a:ext cx="7498727" cy="4136140"/>
          </a:xfrm>
          <a:prstGeom prst="rect">
            <a:avLst/>
          </a:prstGeom>
        </p:spPr>
      </p:pic>
      <p:sp>
        <p:nvSpPr>
          <p:cNvPr id="8" name="Rectangle 7">
            <a:extLst>
              <a:ext uri="{FF2B5EF4-FFF2-40B4-BE49-F238E27FC236}">
                <a16:creationId xmlns:a16="http://schemas.microsoft.com/office/drawing/2014/main" id="{A6732C39-AEAB-6E2B-D675-AC5C0BA4B003}"/>
              </a:ext>
            </a:extLst>
          </p:cNvPr>
          <p:cNvSpPr/>
          <p:nvPr/>
        </p:nvSpPr>
        <p:spPr>
          <a:xfrm>
            <a:off x="9264907" y="4648200"/>
            <a:ext cx="590550" cy="3048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9" name="Rectangle 8">
            <a:extLst>
              <a:ext uri="{FF2B5EF4-FFF2-40B4-BE49-F238E27FC236}">
                <a16:creationId xmlns:a16="http://schemas.microsoft.com/office/drawing/2014/main" id="{3544B877-8515-E815-8A9C-75DAFA712538}"/>
              </a:ext>
            </a:extLst>
          </p:cNvPr>
          <p:cNvSpPr/>
          <p:nvPr/>
        </p:nvSpPr>
        <p:spPr>
          <a:xfrm>
            <a:off x="10887074" y="2238375"/>
            <a:ext cx="581025" cy="6477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0" name="Rectangle 9">
            <a:extLst>
              <a:ext uri="{FF2B5EF4-FFF2-40B4-BE49-F238E27FC236}">
                <a16:creationId xmlns:a16="http://schemas.microsoft.com/office/drawing/2014/main" id="{D151D812-FD00-5304-AF8B-DBFC7BF9C3EB}"/>
              </a:ext>
            </a:extLst>
          </p:cNvPr>
          <p:cNvSpPr/>
          <p:nvPr/>
        </p:nvSpPr>
        <p:spPr>
          <a:xfrm>
            <a:off x="5772803" y="4648200"/>
            <a:ext cx="590550" cy="3048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1" name="Rectangle 10">
            <a:extLst>
              <a:ext uri="{FF2B5EF4-FFF2-40B4-BE49-F238E27FC236}">
                <a16:creationId xmlns:a16="http://schemas.microsoft.com/office/drawing/2014/main" id="{00699C89-310B-1A1A-F699-D275E01575C9}"/>
              </a:ext>
            </a:extLst>
          </p:cNvPr>
          <p:cNvSpPr/>
          <p:nvPr/>
        </p:nvSpPr>
        <p:spPr>
          <a:xfrm>
            <a:off x="7315200" y="2238375"/>
            <a:ext cx="581025" cy="6477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2" name="Rectangle 11">
            <a:extLst>
              <a:ext uri="{FF2B5EF4-FFF2-40B4-BE49-F238E27FC236}">
                <a16:creationId xmlns:a16="http://schemas.microsoft.com/office/drawing/2014/main" id="{CEDC7A99-5843-91BF-6F8E-E92E75EB96C6}"/>
              </a:ext>
            </a:extLst>
          </p:cNvPr>
          <p:cNvSpPr/>
          <p:nvPr/>
        </p:nvSpPr>
        <p:spPr>
          <a:xfrm>
            <a:off x="10887074" y="4505325"/>
            <a:ext cx="342901" cy="3048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3" name="Rectangle 12">
            <a:extLst>
              <a:ext uri="{FF2B5EF4-FFF2-40B4-BE49-F238E27FC236}">
                <a16:creationId xmlns:a16="http://schemas.microsoft.com/office/drawing/2014/main" id="{23EFD2BF-7F8B-7E0A-6903-F5E32E711F47}"/>
              </a:ext>
            </a:extLst>
          </p:cNvPr>
          <p:cNvSpPr/>
          <p:nvPr/>
        </p:nvSpPr>
        <p:spPr>
          <a:xfrm>
            <a:off x="7317921" y="4505325"/>
            <a:ext cx="342901" cy="3048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extLst>
      <p:ext uri="{BB962C8B-B14F-4D97-AF65-F5344CB8AC3E}">
        <p14:creationId xmlns:p14="http://schemas.microsoft.com/office/powerpoint/2010/main" val="349198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11</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Data Compression with Data Nuggets</a:t>
            </a:r>
          </a:p>
        </p:txBody>
      </p:sp>
      <p:sp>
        <p:nvSpPr>
          <p:cNvPr id="7" name="TextBox 6">
            <a:extLst>
              <a:ext uri="{FF2B5EF4-FFF2-40B4-BE49-F238E27FC236}">
                <a16:creationId xmlns:a16="http://schemas.microsoft.com/office/drawing/2014/main" id="{1345D81B-64B7-2222-A537-3676FA58B3D1}"/>
              </a:ext>
            </a:extLst>
          </p:cNvPr>
          <p:cNvSpPr txBox="1"/>
          <p:nvPr/>
        </p:nvSpPr>
        <p:spPr>
          <a:xfrm>
            <a:off x="523905" y="4335811"/>
            <a:ext cx="5110883" cy="923330"/>
          </a:xfrm>
          <a:prstGeom prst="rect">
            <a:avLst/>
          </a:prstGeom>
          <a:noFill/>
        </p:spPr>
        <p:txBody>
          <a:bodyPr wrap="square">
            <a:spAutoFit/>
          </a:bodyPr>
          <a:lstStyle/>
          <a:p>
            <a:r>
              <a:rPr lang="en-US" i="1" dirty="0"/>
              <a:t>Data Nuggets: A Method for Reducing Big</a:t>
            </a:r>
          </a:p>
          <a:p>
            <a:r>
              <a:rPr lang="en-US" i="1" dirty="0"/>
              <a:t>Data While Preserving Data Structure. </a:t>
            </a:r>
            <a:r>
              <a:rPr lang="en-US" dirty="0"/>
              <a:t>Beavers et al, </a:t>
            </a:r>
            <a:r>
              <a:rPr lang="en-US" dirty="0" err="1"/>
              <a:t>arXiv</a:t>
            </a:r>
            <a:r>
              <a:rPr lang="en-US" dirty="0"/>
              <a:t> 2024</a:t>
            </a:r>
          </a:p>
        </p:txBody>
      </p:sp>
      <p:pic>
        <p:nvPicPr>
          <p:cNvPr id="9" name="Picture 8">
            <a:extLst>
              <a:ext uri="{FF2B5EF4-FFF2-40B4-BE49-F238E27FC236}">
                <a16:creationId xmlns:a16="http://schemas.microsoft.com/office/drawing/2014/main" id="{7D81C6AB-8A4A-66BE-BFEB-DE3DA21B552F}"/>
              </a:ext>
            </a:extLst>
          </p:cNvPr>
          <p:cNvPicPr>
            <a:picLocks noChangeAspect="1"/>
          </p:cNvPicPr>
          <p:nvPr/>
        </p:nvPicPr>
        <p:blipFill rotWithShape="1">
          <a:blip r:embed="rId3"/>
          <a:srcRect l="49269" r="1008" b="11210"/>
          <a:stretch/>
        </p:blipFill>
        <p:spPr>
          <a:xfrm>
            <a:off x="523904" y="1524572"/>
            <a:ext cx="5110884" cy="2531455"/>
          </a:xfrm>
          <a:prstGeom prst="rect">
            <a:avLst/>
          </a:prstGeom>
        </p:spPr>
      </p:pic>
      <p:pic>
        <p:nvPicPr>
          <p:cNvPr id="10" name="Picture 9">
            <a:extLst>
              <a:ext uri="{FF2B5EF4-FFF2-40B4-BE49-F238E27FC236}">
                <a16:creationId xmlns:a16="http://schemas.microsoft.com/office/drawing/2014/main" id="{E09A188B-CFF4-29B5-D000-2CE4F6A5FF1E}"/>
              </a:ext>
            </a:extLst>
          </p:cNvPr>
          <p:cNvPicPr>
            <a:picLocks noChangeAspect="1"/>
          </p:cNvPicPr>
          <p:nvPr/>
        </p:nvPicPr>
        <p:blipFill>
          <a:blip r:embed="rId4"/>
          <a:stretch>
            <a:fillRect/>
          </a:stretch>
        </p:blipFill>
        <p:spPr>
          <a:xfrm>
            <a:off x="6096000" y="988365"/>
            <a:ext cx="5913497" cy="5174310"/>
          </a:xfrm>
          <a:prstGeom prst="rect">
            <a:avLst/>
          </a:prstGeom>
        </p:spPr>
      </p:pic>
    </p:spTree>
    <p:extLst>
      <p:ext uri="{BB962C8B-B14F-4D97-AF65-F5344CB8AC3E}">
        <p14:creationId xmlns:p14="http://schemas.microsoft.com/office/powerpoint/2010/main" val="2998198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12</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kern="1200">
                <a:solidFill>
                  <a:srgbClr val="FF0000"/>
                </a:solidFill>
                <a:latin typeface="+mj-lt"/>
                <a:ea typeface="+mn-ea"/>
                <a:cs typeface="+mn-cs"/>
              </a:rPr>
              <a:t>Data Nuggets Biplot by %HEU in Each Nugget vs. in Total (40.5%) </a:t>
            </a:r>
            <a:endParaRPr lang="en-US" sz="2800" kern="1200" dirty="0">
              <a:solidFill>
                <a:srgbClr val="FF0000"/>
              </a:solidFill>
              <a:latin typeface="+mj-lt"/>
              <a:ea typeface="+mn-ea"/>
              <a:cs typeface="+mn-cs"/>
            </a:endParaRPr>
          </a:p>
        </p:txBody>
      </p:sp>
      <p:pic>
        <p:nvPicPr>
          <p:cNvPr id="5" name="Picture 4">
            <a:extLst>
              <a:ext uri="{FF2B5EF4-FFF2-40B4-BE49-F238E27FC236}">
                <a16:creationId xmlns:a16="http://schemas.microsoft.com/office/drawing/2014/main" id="{0DBF5AFD-D968-56A5-9BC1-BE6863C1A3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9140" y="1018979"/>
            <a:ext cx="10033720" cy="5016860"/>
          </a:xfrm>
          <a:prstGeom prst="rect">
            <a:avLst/>
          </a:prstGeom>
        </p:spPr>
      </p:pic>
    </p:spTree>
    <p:extLst>
      <p:ext uri="{BB962C8B-B14F-4D97-AF65-F5344CB8AC3E}">
        <p14:creationId xmlns:p14="http://schemas.microsoft.com/office/powerpoint/2010/main" val="334528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13</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dirty="0">
                <a:solidFill>
                  <a:srgbClr val="FF0000"/>
                </a:solidFill>
                <a:latin typeface="+mj-lt"/>
              </a:rPr>
              <a:t>Key Technology</a:t>
            </a:r>
            <a:endParaRPr lang="en-US" sz="2800" kern="1200" dirty="0">
              <a:solidFill>
                <a:srgbClr val="FF0000"/>
              </a:solidFill>
              <a:latin typeface="+mj-lt"/>
              <a:ea typeface="+mn-ea"/>
              <a:cs typeface="+mn-cs"/>
            </a:endParaRPr>
          </a:p>
        </p:txBody>
      </p:sp>
      <p:sp>
        <p:nvSpPr>
          <p:cNvPr id="6" name="TextBox 5">
            <a:extLst>
              <a:ext uri="{FF2B5EF4-FFF2-40B4-BE49-F238E27FC236}">
                <a16:creationId xmlns:a16="http://schemas.microsoft.com/office/drawing/2014/main" id="{AC38A3C4-77CF-471E-C152-C3E3D7583E71}"/>
              </a:ext>
            </a:extLst>
          </p:cNvPr>
          <p:cNvSpPr txBox="1"/>
          <p:nvPr/>
        </p:nvSpPr>
        <p:spPr>
          <a:xfrm>
            <a:off x="483322" y="1160740"/>
            <a:ext cx="5041178" cy="4524315"/>
          </a:xfrm>
          <a:prstGeom prst="rect">
            <a:avLst/>
          </a:prstGeom>
          <a:noFill/>
          <a:ln>
            <a:solidFill>
              <a:schemeClr val="accent1"/>
            </a:solidFill>
          </a:ln>
        </p:spPr>
        <p:txBody>
          <a:bodyPr wrap="square" lIns="0" tIns="0" rIns="0" bIns="0" rtlCol="0">
            <a:spAutoFit/>
          </a:bodyPr>
          <a:lstStyle/>
          <a:p>
            <a:pPr marL="285750" indent="-285750" algn="l">
              <a:buFont typeface="Arial" panose="020B0604020202020204" pitchFamily="34" charset="0"/>
              <a:buChar char="•"/>
            </a:pPr>
            <a:r>
              <a:rPr lang="en-US" sz="1800" b="1" dirty="0">
                <a:effectLst/>
                <a:ea typeface="Calibri" panose="020F0502020204030204" pitchFamily="34" charset="0"/>
              </a:rPr>
              <a:t>PP</a:t>
            </a:r>
            <a:r>
              <a:rPr lang="en-US" sz="1800" dirty="0">
                <a:effectLst/>
                <a:ea typeface="Calibri" panose="020F0502020204030204" pitchFamily="34" charset="0"/>
              </a:rPr>
              <a:t> searches multivariate </a:t>
            </a:r>
            <a:r>
              <a:rPr lang="en-US" sz="1800" i="1" dirty="0">
                <a:effectLst/>
                <a:ea typeface="Calibri" panose="020F0502020204030204" pitchFamily="34" charset="0"/>
              </a:rPr>
              <a:t>p</a:t>
            </a:r>
            <a:r>
              <a:rPr lang="en-US" sz="1800" dirty="0">
                <a:effectLst/>
                <a:ea typeface="Calibri" panose="020F0502020204030204" pitchFamily="34" charset="0"/>
              </a:rPr>
              <a:t>-dimensional data for lower </a:t>
            </a:r>
            <a:r>
              <a:rPr lang="en-US" sz="1800" i="1" dirty="0">
                <a:effectLst/>
                <a:ea typeface="Calibri" panose="020F0502020204030204" pitchFamily="34" charset="0"/>
              </a:rPr>
              <a:t>d</a:t>
            </a:r>
            <a:r>
              <a:rPr lang="en-US" sz="1800" dirty="0">
                <a:effectLst/>
                <a:ea typeface="Calibri" panose="020F0502020204030204" pitchFamily="34" charset="0"/>
              </a:rPr>
              <a:t>-dimensional projections, revealing the main structure of the data, i.e., clusters, outliers, and any other low-dimensional nonlinear structure (see Friedman and Tukey 1974).</a:t>
            </a:r>
          </a:p>
          <a:p>
            <a:pPr marL="285750" indent="-285750" algn="l">
              <a:buFont typeface="Arial" panose="020B0604020202020204" pitchFamily="34" charset="0"/>
              <a:buChar char="•"/>
            </a:pPr>
            <a:endParaRPr lang="en-US" sz="1800" dirty="0">
              <a:effectLst/>
              <a:ea typeface="Calibri" panose="020F0502020204030204" pitchFamily="34" charset="0"/>
            </a:endParaRPr>
          </a:p>
          <a:p>
            <a:pPr marL="285750" indent="-285750" algn="l">
              <a:buFont typeface="Arial" panose="020B0604020202020204" pitchFamily="34" charset="0"/>
              <a:buChar char="•"/>
            </a:pPr>
            <a:r>
              <a:rPr lang="en-US" sz="1800" dirty="0">
                <a:effectLst/>
                <a:ea typeface="Calibri" panose="020F0502020204030204" pitchFamily="34" charset="0"/>
              </a:rPr>
              <a:t>PP indices (e.g., Natural Hermite index) are functions to numerically measure features of low-dimensional projections</a:t>
            </a:r>
          </a:p>
          <a:p>
            <a:pPr marL="285750" indent="-285750" algn="l">
              <a:buFont typeface="Arial" panose="020B0604020202020204" pitchFamily="34" charset="0"/>
              <a:buChar char="•"/>
            </a:pPr>
            <a:endParaRPr lang="en-US" sz="1800" dirty="0">
              <a:effectLst/>
              <a:ea typeface="Calibri" panose="020F0502020204030204" pitchFamily="34" charset="0"/>
            </a:endParaRPr>
          </a:p>
          <a:p>
            <a:pPr marL="285750" indent="-285750" algn="l">
              <a:buFont typeface="Arial" panose="020B0604020202020204" pitchFamily="34" charset="0"/>
              <a:buChar char="•"/>
            </a:pPr>
            <a:r>
              <a:rPr lang="en-US" dirty="0">
                <a:ea typeface="Calibri" panose="020F0502020204030204" pitchFamily="34" charset="0"/>
              </a:rPr>
              <a:t>H</a:t>
            </a:r>
            <a:r>
              <a:rPr lang="en-US" sz="1800" dirty="0">
                <a:effectLst/>
                <a:ea typeface="Calibri" panose="020F0502020204030204" pitchFamily="34" charset="0"/>
              </a:rPr>
              <a:t>igher values of PP index </a:t>
            </a:r>
            <a:r>
              <a:rPr lang="en-US" dirty="0">
                <a:ea typeface="Calibri" panose="020F0502020204030204" pitchFamily="34" charset="0"/>
              </a:rPr>
              <a:t>= </a:t>
            </a:r>
            <a:r>
              <a:rPr lang="en-US" sz="1800" dirty="0">
                <a:effectLst/>
                <a:ea typeface="Calibri" panose="020F0502020204030204" pitchFamily="34" charset="0"/>
              </a:rPr>
              <a:t>more interesting structures</a:t>
            </a:r>
          </a:p>
          <a:p>
            <a:pPr marL="285750" indent="-285750" algn="l">
              <a:buFont typeface="Arial" panose="020B0604020202020204" pitchFamily="34" charset="0"/>
              <a:buChar char="•"/>
            </a:pPr>
            <a:endParaRPr lang="en-US" dirty="0">
              <a:ea typeface="Calibri" panose="020F0502020204030204" pitchFamily="34" charset="0"/>
            </a:endParaRPr>
          </a:p>
          <a:p>
            <a:pPr marL="285750" indent="-285750" algn="l">
              <a:buFont typeface="Arial" panose="020B0604020202020204" pitchFamily="34" charset="0"/>
              <a:buChar char="•"/>
            </a:pPr>
            <a:r>
              <a:rPr lang="en-US" sz="1800" dirty="0">
                <a:effectLst/>
                <a:ea typeface="Calibri" panose="020F0502020204030204" pitchFamily="34" charset="0"/>
              </a:rPr>
              <a:t>Fo</a:t>
            </a:r>
            <a:r>
              <a:rPr lang="en-US" dirty="0">
                <a:ea typeface="Calibri" panose="020F0502020204030204" pitchFamily="34" charset="0"/>
              </a:rPr>
              <a:t>r PP index optimization, used Grand Tour Simulated Annealing (GTSA) algorithm</a:t>
            </a:r>
          </a:p>
        </p:txBody>
      </p:sp>
      <p:pic>
        <p:nvPicPr>
          <p:cNvPr id="9" name="Picture 8">
            <a:extLst>
              <a:ext uri="{FF2B5EF4-FFF2-40B4-BE49-F238E27FC236}">
                <a16:creationId xmlns:a16="http://schemas.microsoft.com/office/drawing/2014/main" id="{6787D4F8-46C7-D09A-7876-23A483FDC615}"/>
              </a:ext>
            </a:extLst>
          </p:cNvPr>
          <p:cNvPicPr>
            <a:picLocks noChangeAspect="1"/>
          </p:cNvPicPr>
          <p:nvPr/>
        </p:nvPicPr>
        <p:blipFill rotWithShape="1">
          <a:blip r:embed="rId3"/>
          <a:srcRect l="32811" t="1389" r="33579" b="-1"/>
          <a:stretch/>
        </p:blipFill>
        <p:spPr>
          <a:xfrm>
            <a:off x="6581774" y="2393107"/>
            <a:ext cx="4391025" cy="118766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A24485-DD2B-64BE-4D01-A7ADE2A193E8}"/>
                  </a:ext>
                </a:extLst>
              </p:cNvPr>
              <p:cNvSpPr txBox="1"/>
              <p:nvPr/>
            </p:nvSpPr>
            <p:spPr>
              <a:xfrm>
                <a:off x="5981699" y="1160740"/>
                <a:ext cx="5915025" cy="4524315"/>
              </a:xfrm>
              <a:prstGeom prst="rect">
                <a:avLst/>
              </a:prstGeom>
              <a:noFill/>
              <a:ln>
                <a:solidFill>
                  <a:schemeClr val="accent1"/>
                </a:solidFill>
              </a:ln>
            </p:spPr>
            <p:txBody>
              <a:bodyPr wrap="square">
                <a:spAutoFit/>
              </a:bodyPr>
              <a:lstStyle/>
              <a:p>
                <a:pPr marL="285750" indent="-285750" algn="l">
                  <a:buFont typeface="Arial" panose="020B0604020202020204" pitchFamily="34" charset="0"/>
                  <a:buChar char="•"/>
                </a:pPr>
                <a:r>
                  <a:rPr lang="en-US" sz="1800" dirty="0">
                    <a:effectLst/>
                    <a:ea typeface="Calibri" panose="020F0502020204030204" pitchFamily="34" charset="0"/>
                  </a:rPr>
                  <a:t>The </a:t>
                </a:r>
                <a:r>
                  <a:rPr lang="en-US" b="1" dirty="0">
                    <a:ea typeface="Calibri" panose="020F0502020204030204" pitchFamily="34" charset="0"/>
                  </a:rPr>
                  <a:t>N</a:t>
                </a:r>
                <a:r>
                  <a:rPr lang="en-US" sz="1800" b="1" dirty="0">
                    <a:effectLst/>
                    <a:ea typeface="Calibri" panose="020F0502020204030204" pitchFamily="34" charset="0"/>
                  </a:rPr>
                  <a:t>atural Hermite index </a:t>
                </a:r>
                <a:r>
                  <a:rPr lang="en-US" sz="1800" dirty="0">
                    <a:effectLst/>
                    <a:ea typeface="Calibri" panose="020F0502020204030204" pitchFamily="34" charset="0"/>
                  </a:rPr>
                  <a:t>measures the distance between the </a:t>
                </a:r>
                <a:r>
                  <a:rPr lang="en-US" sz="1800" i="1" dirty="0">
                    <a:effectLst/>
                    <a:ea typeface="Calibri" panose="020F0502020204030204" pitchFamily="34" charset="0"/>
                  </a:rPr>
                  <a:t>d</a:t>
                </a:r>
                <a:r>
                  <a:rPr lang="en-US" sz="1800" dirty="0">
                    <a:effectLst/>
                    <a:ea typeface="Calibri" panose="020F0502020204030204" pitchFamily="34" charset="0"/>
                  </a:rPr>
                  <a:t>-dimensional distribution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en-US" sz="1800" i="1">
                            <a:effectLst/>
                            <a:latin typeface="Cambria Math"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dirty="0">
                    <a:effectLst/>
                    <a:ea typeface="Calibri" panose="020F0502020204030204" pitchFamily="34" charset="0"/>
                  </a:rPr>
                  <a:t>and the </a:t>
                </a:r>
                <a:r>
                  <a:rPr lang="en-US" sz="1800" i="1" dirty="0">
                    <a:effectLst/>
                    <a:ea typeface="Calibri" panose="020F0502020204030204" pitchFamily="34" charset="0"/>
                  </a:rPr>
                  <a:t>d</a:t>
                </a:r>
                <a:r>
                  <a:rPr lang="en-US" sz="1800" dirty="0">
                    <a:effectLst/>
                    <a:ea typeface="Calibri" panose="020F0502020204030204" pitchFamily="34" charset="0"/>
                  </a:rPr>
                  <a:t>-dimensional normal distribution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𝜙</m:t>
                    </m:r>
                    <m:d>
                      <m:dPr>
                        <m:ctrlPr>
                          <a:rPr lang="en-US" sz="1800" i="1">
                            <a:effectLst/>
                            <a:latin typeface="Cambria Math"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d>
                    <m: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b="0" dirty="0">
                  <a:effectLst/>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n-US" dirty="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n-US" sz="1800" b="0" dirty="0">
                  <a:effectLst/>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n-US" dirty="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n-US" sz="1800" b="0" dirty="0">
                  <a:effectLst/>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n-US" dirty="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n-US" sz="1800" b="0" dirty="0">
                  <a:effectLst/>
                  <a:ea typeface="Calibri" panose="020F0502020204030204" pitchFamily="34" charset="0"/>
                  <a:cs typeface="Times New Roman" panose="02020603050405020304" pitchFamily="18" charset="0"/>
                </a:endParaRPr>
              </a:p>
              <a:p>
                <a:pPr algn="l"/>
                <a:endParaRPr lang="en-US" sz="1800" b="0" dirty="0">
                  <a:effectLst/>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b="0" i="0" dirty="0">
                    <a:solidFill>
                      <a:srgbClr val="202122"/>
                    </a:solidFill>
                    <a:effectLst/>
                  </a:rPr>
                  <a:t>Grand Tour algorithm assigns a sequence of projections onto (usually) 2-dimensional planes to any given dimension of Euclidean space.</a:t>
                </a:r>
              </a:p>
              <a:p>
                <a:pPr marL="285750" indent="-285750" algn="l">
                  <a:buFont typeface="Arial" panose="020B0604020202020204" pitchFamily="34" charset="0"/>
                  <a:buChar char="•"/>
                </a:pPr>
                <a:endParaRPr lang="en-US" sz="1800" dirty="0">
                  <a:solidFill>
                    <a:srgbClr val="202122"/>
                  </a:solidFill>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b="0" dirty="0">
                    <a:solidFill>
                      <a:srgbClr val="202122"/>
                    </a:solidFill>
                    <a:effectLst/>
                    <a:ea typeface="Calibri" panose="020F0502020204030204" pitchFamily="34" charset="0"/>
                    <a:cs typeface="Times New Roman" panose="02020603050405020304" pitchFamily="18" charset="0"/>
                  </a:rPr>
                  <a:t>Flipping through the sequence of projection creates “data movie”</a:t>
                </a:r>
                <a:endParaRPr lang="en-US" sz="1800" b="0" dirty="0">
                  <a:effectLst/>
                  <a:ea typeface="Calibri" panose="020F0502020204030204" pitchFamily="34"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02A24485-DD2B-64BE-4D01-A7ADE2A193E8}"/>
                  </a:ext>
                </a:extLst>
              </p:cNvPr>
              <p:cNvSpPr txBox="1">
                <a:spLocks noRot="1" noChangeAspect="1" noMove="1" noResize="1" noEditPoints="1" noAdjustHandles="1" noChangeArrowheads="1" noChangeShapeType="1" noTextEdit="1"/>
              </p:cNvSpPr>
              <p:nvPr/>
            </p:nvSpPr>
            <p:spPr>
              <a:xfrm>
                <a:off x="5981699" y="1160740"/>
                <a:ext cx="5915025" cy="4524315"/>
              </a:xfrm>
              <a:prstGeom prst="rect">
                <a:avLst/>
              </a:prstGeom>
              <a:blipFill>
                <a:blip r:embed="rId4"/>
                <a:stretch>
                  <a:fillRect l="-514" t="-537" r="-617" b="-940"/>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270700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14</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Differential Projection Pursuit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38A3C4-77CF-471E-C152-C3E3D7583E71}"/>
                  </a:ext>
                </a:extLst>
              </p:cNvPr>
              <p:cNvSpPr txBox="1"/>
              <p:nvPr/>
            </p:nvSpPr>
            <p:spPr>
              <a:xfrm>
                <a:off x="483322" y="1160739"/>
                <a:ext cx="6017962" cy="3587713"/>
              </a:xfrm>
              <a:prstGeom prst="rect">
                <a:avLst/>
              </a:prstGeom>
              <a:noFill/>
              <a:ln>
                <a:noFill/>
              </a:ln>
            </p:spPr>
            <p:txBody>
              <a:bodyPr wrap="square" lIns="0" tIns="0" rIns="0" bIns="0" rtlCol="0">
                <a:spAutoFit/>
              </a:bodyPr>
              <a:lstStyle/>
              <a:p>
                <a:pPr algn="l"/>
                <a:r>
                  <a:rPr lang="en-US" sz="2000" dirty="0">
                    <a:effectLst/>
                    <a:ea typeface="Calibri" panose="020F0502020204030204" pitchFamily="34" charset="0"/>
                  </a:rPr>
                  <a:t>Let’s define</a:t>
                </a:r>
                <a:r>
                  <a:rPr lang="en-US" sz="2000" b="1" dirty="0">
                    <a:effectLst/>
                    <a:ea typeface="Calibri" panose="020F0502020204030204" pitchFamily="34" charset="0"/>
                  </a:rPr>
                  <a:t> Differential Natural Hermite </a:t>
                </a:r>
                <a:r>
                  <a:rPr lang="en-US" sz="2000" dirty="0">
                    <a:effectLst/>
                    <a:ea typeface="Calibri" panose="020F0502020204030204" pitchFamily="34" charset="0"/>
                  </a:rPr>
                  <a:t>dissimilarity for </a:t>
                </a:r>
                <a:r>
                  <a:rPr lang="en-US" sz="2000" i="1" dirty="0">
                    <a:effectLst/>
                    <a:ea typeface="Calibri" panose="020F0502020204030204" pitchFamily="34" charset="0"/>
                  </a:rPr>
                  <a:t>k</a:t>
                </a:r>
                <a:r>
                  <a:rPr lang="en-US" sz="2000" dirty="0">
                    <a:effectLst/>
                    <a:ea typeface="Calibri" panose="020F0502020204030204" pitchFamily="34" charset="0"/>
                  </a:rPr>
                  <a:t> </a:t>
                </a:r>
                <a:r>
                  <a:rPr lang="en-US" sz="2000" i="1" dirty="0">
                    <a:effectLst/>
                    <a:ea typeface="Calibri" panose="020F0502020204030204" pitchFamily="34" charset="0"/>
                  </a:rPr>
                  <a:t>d</a:t>
                </a:r>
                <a:r>
                  <a:rPr lang="en-US" sz="2000" dirty="0">
                    <a:effectLst/>
                    <a:ea typeface="Calibri" panose="020F0502020204030204" pitchFamily="34" charset="0"/>
                  </a:rPr>
                  <a:t>-dimensional distributions:</a:t>
                </a:r>
              </a:p>
              <a:p>
                <a:pPr marL="285750" indent="-285750" algn="l">
                  <a:buFont typeface="Arial" panose="020B0604020202020204" pitchFamily="34" charset="0"/>
                  <a:buChar char="•"/>
                </a:pPr>
                <a:endParaRPr lang="en-US" sz="2000" dirty="0">
                  <a:effectLst/>
                  <a:ea typeface="Calibri" panose="020F0502020204030204" pitchFamily="34" charset="0"/>
                </a:endParaRPr>
              </a:p>
              <a:p>
                <a:pPr marL="285750" indent="-285750">
                  <a:buFont typeface="Arial" panose="020B0604020202020204" pitchFamily="34" charset="0"/>
                  <a:buChar char="•"/>
                </a:pPr>
                <a:r>
                  <a:rPr lang="en-US" sz="2000" kern="100" dirty="0">
                    <a:effectLst/>
                    <a:ea typeface="Aptos" panose="020B0004020202020204" pitchFamily="34" charset="0"/>
                    <a:cs typeface="Times New Roman" panose="02020603050405020304" pitchFamily="18" charset="0"/>
                  </a:rPr>
                  <a:t>Let</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a:rPr lang="en-US" sz="2000" i="1" kern="100">
                        <a:effectLst/>
                        <a:latin typeface="Cambria Math" panose="02040503050406030204" pitchFamily="18" charset="0"/>
                        <a:ea typeface="Aptos" panose="020B0004020202020204" pitchFamily="34" charset="0"/>
                        <a:cs typeface="Times New Roman" panose="02020603050405020304" pitchFamily="18" charset="0"/>
                      </a:rPr>
                      <m:t>𝑓</m:t>
                    </m:r>
                    <m:r>
                      <m:rPr>
                        <m:nor/>
                      </m:rPr>
                      <a:rPr lang="en-US" sz="2000" kern="100" baseline="-25000">
                        <a:effectLst/>
                        <a:latin typeface="Times New Roman" panose="02020603050405020304" pitchFamily="18" charset="0"/>
                        <a:ea typeface="Aptos" panose="020B0004020202020204" pitchFamily="34" charset="0"/>
                        <a:cs typeface="Times New Roman" panose="02020603050405020304" pitchFamily="18" charset="0"/>
                      </a:rPr>
                      <m:t>1</m:t>
                    </m:r>
                    <m:d>
                      <m:dPr>
                        <m:ctrlPr>
                          <a:rPr lang="en-US"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sz="2000" i="1" kern="100">
                            <a:effectLst/>
                            <a:latin typeface="Cambria Math" panose="02040503050406030204" pitchFamily="18" charset="0"/>
                            <a:ea typeface="Aptos" panose="020B0004020202020204" pitchFamily="34" charset="0"/>
                            <a:cs typeface="Times New Roman" panose="02020603050405020304" pitchFamily="18" charset="0"/>
                          </a:rPr>
                          <m:t>𝑥</m:t>
                        </m:r>
                      </m:e>
                    </m:d>
                    <m:r>
                      <a:rPr lang="en-US" sz="2000" i="1" kern="1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lang="en-US" sz="2000" i="1" kern="100">
                        <a:effectLst/>
                        <a:latin typeface="Cambria Math" panose="02040503050406030204" pitchFamily="18" charset="0"/>
                        <a:ea typeface="Aptos" panose="020B0004020202020204" pitchFamily="34" charset="0"/>
                        <a:cs typeface="Times New Roman" panose="02020603050405020304" pitchFamily="18" charset="0"/>
                      </a:rPr>
                      <m:t>𝑓</m:t>
                    </m:r>
                    <m:r>
                      <m:rPr>
                        <m:nor/>
                      </m:rPr>
                      <a:rPr lang="en-US" sz="2000" i="1" kern="100" baseline="-25000">
                        <a:effectLst/>
                        <a:latin typeface="Cambria Math" panose="02040503050406030204" pitchFamily="18" charset="0"/>
                        <a:ea typeface="Aptos" panose="020B0004020202020204" pitchFamily="34" charset="0"/>
                        <a:cs typeface="Times New Roman" panose="02020603050405020304" pitchFamily="18" charset="0"/>
                      </a:rPr>
                      <m:t>k</m:t>
                    </m:r>
                    <m:d>
                      <m:dPr>
                        <m:ctrlPr>
                          <a:rPr lang="en-US"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sz="2000" i="1" kern="100">
                            <a:effectLst/>
                            <a:latin typeface="Cambria Math" panose="02040503050406030204" pitchFamily="18" charset="0"/>
                            <a:ea typeface="Aptos" panose="020B0004020202020204" pitchFamily="34" charset="0"/>
                            <a:cs typeface="Times New Roman" panose="02020603050405020304" pitchFamily="18" charset="0"/>
                          </a:rPr>
                          <m:t>𝑥</m:t>
                        </m:r>
                      </m:e>
                    </m:d>
                  </m:oMath>
                </a14:m>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a:effectLst/>
                    <a:latin typeface="+mj-lt"/>
                    <a:ea typeface="Aptos" panose="020B0004020202020204" pitchFamily="34" charset="0"/>
                    <a:cs typeface="Times New Roman" panose="02020603050405020304" pitchFamily="18" charset="0"/>
                  </a:rPr>
                  <a:t>be a set of </a:t>
                </a:r>
                <a:r>
                  <a:rPr lang="en-US" sz="2000" i="1" kern="100" dirty="0">
                    <a:effectLst/>
                    <a:latin typeface="+mj-lt"/>
                    <a:ea typeface="Aptos" panose="020B0004020202020204" pitchFamily="34" charset="0"/>
                    <a:cs typeface="Times New Roman" panose="02020603050405020304" pitchFamily="18" charset="0"/>
                  </a:rPr>
                  <a:t>k</a:t>
                </a:r>
                <a:r>
                  <a:rPr lang="en-US" sz="2000" kern="100" dirty="0">
                    <a:effectLst/>
                    <a:latin typeface="+mj-lt"/>
                    <a:ea typeface="Times New Roman" panose="02020603050405020304" pitchFamily="18" charset="0"/>
                    <a:cs typeface="Times New Roman" panose="02020603050405020304" pitchFamily="18" charset="0"/>
                  </a:rPr>
                  <a:t> density functions</a:t>
                </a:r>
              </a:p>
              <a:p>
                <a:pPr marL="285750" indent="-285750">
                  <a:buFont typeface="Arial" panose="020B0604020202020204" pitchFamily="34" charset="0"/>
                  <a:buChar char="•"/>
                </a:pPr>
                <a:endParaRPr lang="en-US" sz="2000" kern="100" dirty="0">
                  <a:latin typeface="+mj-lt"/>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kern="100" dirty="0">
                    <a:effectLst/>
                    <a:ea typeface="Aptos" panose="020B0004020202020204" pitchFamily="34" charset="0"/>
                    <a:cs typeface="Times New Roman" panose="02020603050405020304" pitchFamily="18" charset="0"/>
                  </a:rPr>
                  <a:t>Let </a:t>
                </a:r>
                <a14:m>
                  <m:oMath xmlns:m="http://schemas.openxmlformats.org/officeDocument/2006/math">
                    <m:r>
                      <a:rPr lang="en-US" sz="2000" i="1" kern="100" smtClean="0">
                        <a:effectLst/>
                        <a:latin typeface="Cambria Math" panose="02040503050406030204" pitchFamily="18" charset="0"/>
                        <a:ea typeface="Aptos" panose="020B0004020202020204" pitchFamily="34" charset="0"/>
                        <a:cs typeface="Times New Roman" panose="02020603050405020304" pitchFamily="18" charset="0"/>
                      </a:rPr>
                      <m:t>𝑓</m:t>
                    </m:r>
                    <m:d>
                      <m:dPr>
                        <m:ctrlPr>
                          <a:rPr lang="en-US"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sz="2000" i="1" kern="100">
                            <a:effectLst/>
                            <a:latin typeface="Cambria Math" panose="02040503050406030204" pitchFamily="18" charset="0"/>
                            <a:ea typeface="Aptos" panose="020B0004020202020204" pitchFamily="34" charset="0"/>
                            <a:cs typeface="Times New Roman" panose="02020603050405020304" pitchFamily="18" charset="0"/>
                          </a:rPr>
                          <m:t>𝑥</m:t>
                        </m:r>
                      </m:e>
                    </m:d>
                    <m:r>
                      <a:rPr lang="en-US" sz="20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2000" i="1" kern="100">
                            <a:effectLst/>
                            <a:latin typeface="Cambria Math" panose="02040503050406030204" pitchFamily="18" charset="0"/>
                            <a:ea typeface="Aptos" panose="020B0004020202020204" pitchFamily="34" charset="0"/>
                            <a:cs typeface="Times New Roman" panose="02020603050405020304" pitchFamily="18" charset="0"/>
                          </a:rPr>
                        </m:ctrlPr>
                      </m:fPr>
                      <m:num>
                        <m:sSub>
                          <m:sSubPr>
                            <m:ctrlPr>
                              <a:rPr lang="en-US" sz="2000" i="1" kern="100" smtClean="0">
                                <a:effectLst/>
                                <a:latin typeface="Cambria Math" panose="02040503050406030204" pitchFamily="18" charset="0"/>
                                <a:cs typeface="Times New Roman" panose="02020603050405020304" pitchFamily="18" charset="0"/>
                              </a:rPr>
                            </m:ctrlPr>
                          </m:sSubPr>
                          <m:e>
                            <m:r>
                              <a:rPr lang="en-US" sz="2000" b="0" i="1" kern="100" smtClean="0">
                                <a:effectLst/>
                                <a:latin typeface="Cambria Math" panose="02040503050406030204" pitchFamily="18" charset="0"/>
                                <a:cs typeface="Times New Roman" panose="02020603050405020304" pitchFamily="18" charset="0"/>
                              </a:rPr>
                              <m:t>𝑤</m:t>
                            </m:r>
                          </m:e>
                          <m:sub>
                            <m:r>
                              <a:rPr lang="en-US" sz="2000" b="0" i="1" kern="100" smtClean="0">
                                <a:effectLst/>
                                <a:latin typeface="Cambria Math" panose="02040503050406030204" pitchFamily="18" charset="0"/>
                                <a:cs typeface="Times New Roman" panose="02020603050405020304" pitchFamily="18" charset="0"/>
                              </a:rPr>
                              <m:t>1</m:t>
                            </m:r>
                          </m:sub>
                        </m:sSub>
                        <m:r>
                          <a:rPr lang="en-US" sz="2000" i="1" kern="100">
                            <a:effectLst/>
                            <a:latin typeface="Cambria Math" panose="02040503050406030204" pitchFamily="18" charset="0"/>
                            <a:ea typeface="Aptos" panose="020B0004020202020204" pitchFamily="34" charset="0"/>
                            <a:cs typeface="Times New Roman" panose="02020603050405020304" pitchFamily="18" charset="0"/>
                          </a:rPr>
                          <m:t>𝑓</m:t>
                        </m:r>
                        <m:r>
                          <m:rPr>
                            <m:nor/>
                          </m:rPr>
                          <a:rPr lang="en-US" sz="2000" kern="100" baseline="-25000">
                            <a:effectLst/>
                            <a:latin typeface="Times New Roman" panose="02020603050405020304" pitchFamily="18" charset="0"/>
                            <a:ea typeface="Aptos" panose="020B0004020202020204" pitchFamily="34" charset="0"/>
                            <a:cs typeface="Times New Roman" panose="02020603050405020304" pitchFamily="18" charset="0"/>
                          </a:rPr>
                          <m:t>1</m:t>
                        </m:r>
                        <m:d>
                          <m:dPr>
                            <m:ctrlPr>
                              <a:rPr lang="en-US"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sz="2000" i="1" kern="100">
                                <a:effectLst/>
                                <a:latin typeface="Cambria Math" panose="02040503050406030204" pitchFamily="18" charset="0"/>
                                <a:ea typeface="Aptos" panose="020B0004020202020204" pitchFamily="34" charset="0"/>
                                <a:cs typeface="Times New Roman" panose="02020603050405020304" pitchFamily="18" charset="0"/>
                              </a:rPr>
                              <m:t>𝑥</m:t>
                            </m:r>
                          </m:e>
                        </m:d>
                        <m:r>
                          <m:rPr>
                            <m:nor/>
                          </m:rPr>
                          <a:rPr lang="en-US" sz="2000" kern="100">
                            <a:effectLst/>
                            <a:latin typeface="Times New Roman" panose="02020603050405020304" pitchFamily="18" charset="0"/>
                            <a:ea typeface="Aptos" panose="020B0004020202020204" pitchFamily="34" charset="0"/>
                            <a:cs typeface="Times New Roman" panose="02020603050405020304" pitchFamily="18" charset="0"/>
                          </a:rPr>
                          <m:t>+</m:t>
                        </m:r>
                        <m:r>
                          <m:rPr>
                            <m:nor/>
                          </m:rPr>
                          <a:rPr lang="en-US" sz="2000" kern="100">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2000" kern="100">
                            <a:effectLst/>
                            <a:latin typeface="Times New Roman" panose="02020603050405020304" pitchFamily="18" charset="0"/>
                            <a:ea typeface="Aptos" panose="020B0004020202020204" pitchFamily="34" charset="0"/>
                            <a:cs typeface="Times New Roman" panose="02020603050405020304" pitchFamily="18" charset="0"/>
                          </a:rPr>
                          <m:t>+</m:t>
                        </m:r>
                        <m:sSub>
                          <m:sSubPr>
                            <m:ctrlPr>
                              <a:rPr lang="en-US" sz="2000" i="1" kern="100">
                                <a:latin typeface="Cambria Math" panose="02040503050406030204" pitchFamily="18" charset="0"/>
                                <a:cs typeface="Times New Roman" panose="02020603050405020304" pitchFamily="18" charset="0"/>
                              </a:rPr>
                            </m:ctrlPr>
                          </m:sSubPr>
                          <m:e>
                            <m:r>
                              <a:rPr lang="en-US" sz="2000" i="1" kern="100">
                                <a:latin typeface="Cambria Math" panose="02040503050406030204" pitchFamily="18" charset="0"/>
                                <a:cs typeface="Times New Roman" panose="02020603050405020304" pitchFamily="18" charset="0"/>
                              </a:rPr>
                              <m:t>𝑤</m:t>
                            </m:r>
                          </m:e>
                          <m:sub>
                            <m:r>
                              <a:rPr lang="en-US" sz="2000" b="0" i="1" kern="100" smtClean="0">
                                <a:latin typeface="Cambria Math" panose="02040503050406030204" pitchFamily="18" charset="0"/>
                                <a:cs typeface="Times New Roman" panose="02020603050405020304" pitchFamily="18" charset="0"/>
                              </a:rPr>
                              <m:t>𝑘</m:t>
                            </m:r>
                          </m:sub>
                        </m:sSub>
                        <m:r>
                          <a:rPr lang="en-US" sz="2000" i="1" kern="100">
                            <a:effectLst/>
                            <a:latin typeface="Cambria Math" panose="02040503050406030204" pitchFamily="18" charset="0"/>
                            <a:ea typeface="Aptos" panose="020B0004020202020204" pitchFamily="34" charset="0"/>
                            <a:cs typeface="Times New Roman" panose="02020603050405020304" pitchFamily="18" charset="0"/>
                          </a:rPr>
                          <m:t>𝑓</m:t>
                        </m:r>
                        <m:r>
                          <m:rPr>
                            <m:nor/>
                          </m:rPr>
                          <a:rPr lang="en-US" sz="2000" kern="100" baseline="-25000">
                            <a:effectLst/>
                            <a:latin typeface="Cambria Math" panose="02040503050406030204" pitchFamily="18" charset="0"/>
                            <a:ea typeface="Aptos" panose="020B0004020202020204" pitchFamily="34" charset="0"/>
                            <a:cs typeface="Times New Roman" panose="02020603050405020304" pitchFamily="18" charset="0"/>
                          </a:rPr>
                          <m:t>k</m:t>
                        </m:r>
                        <m:d>
                          <m:dPr>
                            <m:ctrlPr>
                              <a:rPr lang="en-US"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sz="2000" i="1" kern="100">
                                <a:effectLst/>
                                <a:latin typeface="Cambria Math" panose="02040503050406030204" pitchFamily="18" charset="0"/>
                                <a:ea typeface="Aptos" panose="020B0004020202020204" pitchFamily="34" charset="0"/>
                                <a:cs typeface="Times New Roman" panose="02020603050405020304" pitchFamily="18" charset="0"/>
                              </a:rPr>
                              <m:t>𝑥</m:t>
                            </m:r>
                          </m:e>
                        </m:d>
                      </m:num>
                      <m:den>
                        <m:sSub>
                          <m:sSubPr>
                            <m:ctrlPr>
                              <a:rPr lang="en-US" sz="2000" i="1" kern="100">
                                <a:latin typeface="Cambria Math" panose="02040503050406030204" pitchFamily="18" charset="0"/>
                                <a:cs typeface="Times New Roman" panose="02020603050405020304" pitchFamily="18" charset="0"/>
                              </a:rPr>
                            </m:ctrlPr>
                          </m:sSubPr>
                          <m:e>
                            <m:r>
                              <a:rPr lang="en-US" sz="2000" i="1" kern="100">
                                <a:latin typeface="Cambria Math" panose="02040503050406030204" pitchFamily="18" charset="0"/>
                                <a:cs typeface="Times New Roman" panose="02020603050405020304" pitchFamily="18" charset="0"/>
                              </a:rPr>
                              <m:t>𝑤</m:t>
                            </m:r>
                          </m:e>
                          <m:sub>
                            <m:r>
                              <a:rPr lang="en-US" sz="2000" i="1" kern="100">
                                <a:latin typeface="Cambria Math" panose="02040503050406030204" pitchFamily="18" charset="0"/>
                                <a:cs typeface="Times New Roman" panose="02020603050405020304" pitchFamily="18" charset="0"/>
                              </a:rPr>
                              <m:t>1</m:t>
                            </m:r>
                          </m:sub>
                        </m:sSub>
                        <m:r>
                          <m:rPr>
                            <m:nor/>
                          </m:rPr>
                          <a:rPr lang="en-US" sz="2000" kern="100">
                            <a:latin typeface="Times New Roman" panose="02020603050405020304" pitchFamily="18" charset="0"/>
                            <a:ea typeface="Aptos" panose="020B0004020202020204" pitchFamily="34" charset="0"/>
                            <a:cs typeface="Times New Roman" panose="02020603050405020304" pitchFamily="18" charset="0"/>
                          </a:rPr>
                          <m:t>+</m:t>
                        </m:r>
                        <m:r>
                          <m:rPr>
                            <m:nor/>
                          </m:rPr>
                          <a:rPr lang="en-US" sz="2000" kern="100">
                            <a:latin typeface="Cambria Math" panose="02040503050406030204" pitchFamily="18" charset="0"/>
                            <a:ea typeface="Aptos" panose="020B0004020202020204" pitchFamily="34" charset="0"/>
                            <a:cs typeface="Times New Roman" panose="02020603050405020304" pitchFamily="18" charset="0"/>
                          </a:rPr>
                          <m:t>⋯</m:t>
                        </m:r>
                        <m:r>
                          <m:rPr>
                            <m:nor/>
                          </m:rPr>
                          <a:rPr lang="en-US" sz="2000" kern="100">
                            <a:latin typeface="Times New Roman" panose="02020603050405020304" pitchFamily="18" charset="0"/>
                            <a:ea typeface="Aptos" panose="020B0004020202020204" pitchFamily="34" charset="0"/>
                            <a:cs typeface="Times New Roman" panose="02020603050405020304" pitchFamily="18" charset="0"/>
                          </a:rPr>
                          <m:t>+</m:t>
                        </m:r>
                        <m:sSub>
                          <m:sSubPr>
                            <m:ctrlPr>
                              <a:rPr lang="en-US" sz="2000" i="1" kern="100">
                                <a:latin typeface="Cambria Math" panose="02040503050406030204" pitchFamily="18" charset="0"/>
                                <a:cs typeface="Times New Roman" panose="02020603050405020304" pitchFamily="18" charset="0"/>
                              </a:rPr>
                            </m:ctrlPr>
                          </m:sSubPr>
                          <m:e>
                            <m:r>
                              <a:rPr lang="en-US" sz="2000" i="1" kern="100">
                                <a:latin typeface="Cambria Math" panose="02040503050406030204" pitchFamily="18" charset="0"/>
                                <a:cs typeface="Times New Roman" panose="02020603050405020304" pitchFamily="18" charset="0"/>
                              </a:rPr>
                              <m:t>𝑤</m:t>
                            </m:r>
                          </m:e>
                          <m:sub>
                            <m:r>
                              <a:rPr lang="en-US" sz="2000" i="1" kern="100">
                                <a:latin typeface="Cambria Math" panose="02040503050406030204" pitchFamily="18" charset="0"/>
                                <a:cs typeface="Times New Roman" panose="02020603050405020304" pitchFamily="18" charset="0"/>
                              </a:rPr>
                              <m:t>𝑘</m:t>
                            </m:r>
                          </m:sub>
                        </m:sSub>
                      </m:den>
                    </m:f>
                  </m:oMath>
                </a14:m>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a:effectLst/>
                    <a:ea typeface="Aptos" panose="020B0004020202020204" pitchFamily="34" charset="0"/>
                    <a:cs typeface="Times New Roman" panose="02020603050405020304" pitchFamily="18" charset="0"/>
                  </a:rPr>
                  <a:t>be the weighted  average</a:t>
                </a:r>
                <a:endParaRPr lang="en-US" sz="2000" kern="100" dirty="0">
                  <a:effectLst/>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000" dirty="0">
                  <a:effectLst/>
                  <a:ea typeface="Calibri" panose="020F0502020204030204" pitchFamily="34" charset="0"/>
                </a:endParaRPr>
              </a:p>
              <a:p>
                <a:pPr marL="285750" indent="-285750" algn="l">
                  <a:buFont typeface="Arial" panose="020B0604020202020204" pitchFamily="34" charset="0"/>
                  <a:buChar char="•"/>
                </a:pPr>
                <a:r>
                  <a:rPr kumimoji="0" lang="en-US" sz="2000" b="0" i="0" u="none" strike="noStrike" kern="100" cap="none" spc="0" normalizeH="0" baseline="0" noProof="0" dirty="0">
                    <a:ln>
                      <a:noFill/>
                    </a:ln>
                    <a:solidFill>
                      <a:prstClr val="black"/>
                    </a:solidFill>
                    <a:effectLst/>
                    <a:uLnTx/>
                    <a:uFillTx/>
                    <a:ea typeface="Aptos" panose="020B0004020202020204" pitchFamily="34" charset="0"/>
                    <a:cs typeface="Times New Roman" panose="02020603050405020304" pitchFamily="18" charset="0"/>
                  </a:rPr>
                  <a:t>For every pair of densities </a:t>
                </a:r>
                <a14:m>
                  <m:oMath xmlns:m="http://schemas.openxmlformats.org/officeDocument/2006/math">
                    <m:r>
                      <a:rPr kumimoji="0" lang="en-US" sz="20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𝑓</m:t>
                    </m:r>
                    <m:r>
                      <m:rPr>
                        <m:nor/>
                      </m:rPr>
                      <a:rPr kumimoji="0" lang="en-US" sz="2000" b="0" i="1" u="none" strike="noStrike" kern="100" cap="none" spc="0" normalizeH="0" baseline="-2500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i</m:t>
                    </m:r>
                    <m:d>
                      <m:dPr>
                        <m:ctrlPr>
                          <a:rPr kumimoji="0" lang="en-US" sz="20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dPr>
                      <m:e>
                        <m:r>
                          <a:rPr kumimoji="0" lang="en-US" sz="20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e>
                    </m:d>
                  </m:oMath>
                </a14:m>
                <a:r>
                  <a:rPr kumimoji="0" lang="en-US" sz="20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US" sz="2000" b="0" i="0" u="none" strike="noStrike" kern="1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kumimoji="0" lang="en-US" sz="20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𝑓</m:t>
                    </m:r>
                    <m:r>
                      <m:rPr>
                        <m:nor/>
                      </m:rPr>
                      <a:rPr kumimoji="0" lang="en-US" sz="2000" b="0" i="1" u="none" strike="noStrike" kern="100" cap="none" spc="0" normalizeH="0" baseline="-2500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j</m:t>
                    </m:r>
                    <m:d>
                      <m:dPr>
                        <m:ctrlPr>
                          <a:rPr kumimoji="0" lang="en-US" sz="20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dPr>
                      <m:e>
                        <m:r>
                          <a:rPr kumimoji="0" lang="en-US" sz="20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e>
                    </m:d>
                  </m:oMath>
                </a14:m>
                <a:r>
                  <a:rPr kumimoji="0" lang="en-US" sz="2000" b="0" i="0" u="none" strike="noStrike" kern="1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000" b="0" i="0" u="none" strike="noStrike" kern="100" cap="none" spc="0" normalizeH="0" baseline="0" noProof="0" dirty="0">
                    <a:ln>
                      <a:noFill/>
                    </a:ln>
                    <a:solidFill>
                      <a:prstClr val="black"/>
                    </a:solidFill>
                    <a:effectLst/>
                    <a:uLnTx/>
                    <a:uFillTx/>
                    <a:ea typeface="Aptos" panose="020B0004020202020204" pitchFamily="34" charset="0"/>
                    <a:cs typeface="Times New Roman" panose="02020603050405020304" pitchFamily="18" charset="0"/>
                  </a:rPr>
                  <a:t>the differential Natural Hermite dissimilarity with respect to </a:t>
                </a:r>
                <a14:m>
                  <m:oMath xmlns:m="http://schemas.openxmlformats.org/officeDocument/2006/math">
                    <m:r>
                      <a:rPr kumimoji="0" lang="en-US" sz="20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𝑓</m:t>
                    </m:r>
                    <m:d>
                      <m:dPr>
                        <m:ctrlPr>
                          <a:rPr kumimoji="0" lang="en-US" sz="20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dPr>
                      <m:e>
                        <m:r>
                          <a:rPr kumimoji="0" lang="en-US" sz="20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𝑦</m:t>
                        </m:r>
                      </m:e>
                    </m:d>
                  </m:oMath>
                </a14:m>
                <a:r>
                  <a:rPr kumimoji="0" lang="en-US" sz="2000" b="0" i="0" u="none" strike="noStrike" kern="1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000" b="0" i="0" u="none" strike="noStrike" kern="100" cap="none" spc="0" normalizeH="0" baseline="0" noProof="0" dirty="0">
                    <a:ln>
                      <a:noFill/>
                    </a:ln>
                    <a:solidFill>
                      <a:prstClr val="black"/>
                    </a:solidFill>
                    <a:effectLst/>
                    <a:uLnTx/>
                    <a:uFillTx/>
                    <a:ea typeface="Aptos" panose="020B0004020202020204" pitchFamily="34" charset="0"/>
                    <a:cs typeface="Times New Roman" panose="02020603050405020304" pitchFamily="18" charset="0"/>
                  </a:rPr>
                  <a:t>is defined by:</a:t>
                </a:r>
                <a:endParaRPr lang="en-US" sz="2000" dirty="0">
                  <a:ea typeface="Calibri" panose="020F0502020204030204" pitchFamily="34" charset="0"/>
                </a:endParaRPr>
              </a:p>
            </p:txBody>
          </p:sp>
        </mc:Choice>
        <mc:Fallback xmlns="">
          <p:sp>
            <p:nvSpPr>
              <p:cNvPr id="6" name="TextBox 5">
                <a:extLst>
                  <a:ext uri="{FF2B5EF4-FFF2-40B4-BE49-F238E27FC236}">
                    <a16:creationId xmlns:a16="http://schemas.microsoft.com/office/drawing/2014/main" id="{AC38A3C4-77CF-471E-C152-C3E3D7583E71}"/>
                  </a:ext>
                </a:extLst>
              </p:cNvPr>
              <p:cNvSpPr txBox="1">
                <a:spLocks noRot="1" noChangeAspect="1" noMove="1" noResize="1" noEditPoints="1" noAdjustHandles="1" noChangeArrowheads="1" noChangeShapeType="1" noTextEdit="1"/>
              </p:cNvSpPr>
              <p:nvPr/>
            </p:nvSpPr>
            <p:spPr>
              <a:xfrm>
                <a:off x="483322" y="1160739"/>
                <a:ext cx="6017962" cy="3587713"/>
              </a:xfrm>
              <a:prstGeom prst="rect">
                <a:avLst/>
              </a:prstGeom>
              <a:blipFill>
                <a:blip r:embed="rId3"/>
                <a:stretch>
                  <a:fillRect l="-2533" t="-2207" r="-101" b="-356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CEED1E-9DCC-7954-2DAA-80B37099CE20}"/>
                  </a:ext>
                </a:extLst>
              </p:cNvPr>
              <p:cNvSpPr txBox="1"/>
              <p:nvPr/>
            </p:nvSpPr>
            <p:spPr>
              <a:xfrm>
                <a:off x="555671" y="4965095"/>
                <a:ext cx="6094324" cy="12539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rPr>
                          </m:ctrlPr>
                        </m:sSubPr>
                        <m:e>
                          <m:r>
                            <a:rPr lang="en-US" sz="2400" i="1">
                              <a:effectLst/>
                              <a:latin typeface="Cambria Math" panose="02040503050406030204" pitchFamily="18" charset="0"/>
                              <a:ea typeface="Aptos" panose="020B0004020202020204" pitchFamily="34" charset="0"/>
                              <a:cs typeface="Times New Roman" panose="02020603050405020304" pitchFamily="18" charset="0"/>
                            </a:rPr>
                            <m:t> </m:t>
                          </m:r>
                          <m:r>
                            <a:rPr lang="en-US" sz="2400" i="1">
                              <a:effectLst/>
                              <a:latin typeface="Cambria Math" panose="02040503050406030204" pitchFamily="18" charset="0"/>
                              <a:ea typeface="Aptos" panose="020B0004020202020204" pitchFamily="34" charset="0"/>
                              <a:cs typeface="Times New Roman" panose="02020603050405020304" pitchFamily="18" charset="0"/>
                            </a:rPr>
                            <m:t>𝑑</m:t>
                          </m:r>
                        </m:e>
                        <m:sub>
                          <m:r>
                            <a:rPr lang="en-US" sz="2400" i="1">
                              <a:effectLst/>
                              <a:latin typeface="Cambria Math" panose="02040503050406030204" pitchFamily="18" charset="0"/>
                              <a:ea typeface="Aptos" panose="020B0004020202020204" pitchFamily="34" charset="0"/>
                              <a:cs typeface="Times New Roman" panose="02020603050405020304" pitchFamily="18" charset="0"/>
                            </a:rPr>
                            <m:t>𝑓</m:t>
                          </m:r>
                        </m:sub>
                      </m:sSub>
                      <m:d>
                        <m:dPr>
                          <m:ctrlPr>
                            <a:rPr lang="en-US" sz="2400" i="1">
                              <a:effectLst/>
                              <a:latin typeface="Cambria Math" panose="02040503050406030204" pitchFamily="18" charset="0"/>
                            </a:rPr>
                          </m:ctrlPr>
                        </m:dPr>
                        <m:e>
                          <m:r>
                            <a:rPr lang="en-US" sz="2400" i="1">
                              <a:effectLst/>
                              <a:latin typeface="Cambria Math" panose="02040503050406030204" pitchFamily="18" charset="0"/>
                              <a:ea typeface="Aptos" panose="020B0004020202020204" pitchFamily="34" charset="0"/>
                              <a:cs typeface="Times New Roman" panose="02020603050405020304" pitchFamily="18" charset="0"/>
                            </a:rPr>
                            <m:t>𝑓</m:t>
                          </m:r>
                          <m:r>
                            <m:rPr>
                              <m:nor/>
                            </m:rPr>
                            <a:rPr lang="en-US" sz="2400" i="1" baseline="-25000">
                              <a:effectLst/>
                              <a:latin typeface="Aptos" panose="020B0004020202020204" pitchFamily="34" charset="0"/>
                              <a:ea typeface="Aptos" panose="020B0004020202020204" pitchFamily="34" charset="0"/>
                              <a:cs typeface="Times New Roman" panose="02020603050405020304" pitchFamily="18" charset="0"/>
                            </a:rPr>
                            <m:t>i</m:t>
                          </m:r>
                          <m:r>
                            <a:rPr lang="en-US" sz="2400" i="1">
                              <a:effectLst/>
                              <a:latin typeface="Cambria Math" panose="02040503050406030204" pitchFamily="18" charset="0"/>
                              <a:ea typeface="Aptos" panose="020B0004020202020204" pitchFamily="34" charset="0"/>
                              <a:cs typeface="Times New Roman" panose="02020603050405020304" pitchFamily="18" charset="0"/>
                            </a:rPr>
                            <m:t> ,</m:t>
                          </m:r>
                          <m:r>
                            <a:rPr lang="en-US" sz="2400" i="1">
                              <a:effectLst/>
                              <a:latin typeface="Cambria Math" panose="02040503050406030204" pitchFamily="18" charset="0"/>
                              <a:ea typeface="Aptos" panose="020B0004020202020204" pitchFamily="34" charset="0"/>
                              <a:cs typeface="Times New Roman" panose="02020603050405020304" pitchFamily="18" charset="0"/>
                            </a:rPr>
                            <m:t>𝑓</m:t>
                          </m:r>
                          <m:r>
                            <m:rPr>
                              <m:nor/>
                            </m:rPr>
                            <a:rPr lang="en-US" sz="2400" i="1" baseline="-25000">
                              <a:effectLst/>
                              <a:latin typeface="Aptos" panose="020B0004020202020204" pitchFamily="34" charset="0"/>
                              <a:ea typeface="Aptos" panose="020B0004020202020204" pitchFamily="34" charset="0"/>
                              <a:cs typeface="Times New Roman" panose="02020603050405020304" pitchFamily="18" charset="0"/>
                            </a:rPr>
                            <m:t>j</m:t>
                          </m:r>
                        </m:e>
                      </m:d>
                      <m:r>
                        <a:rPr lang="en-US" sz="24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begChr m:val="|"/>
                              <m:endChr m:val="|"/>
                              <m:ctrlPr>
                                <a:rPr lang="en-US" sz="2400" i="1">
                                  <a:effectLst/>
                                  <a:latin typeface="Cambria Math" panose="02040503050406030204" pitchFamily="18" charset="0"/>
                                </a:rPr>
                              </m:ctrlPr>
                            </m:dPr>
                            <m:e>
                              <m:nary>
                                <m:naryPr>
                                  <m:limLoc m:val="subSup"/>
                                  <m:ctrlPr>
                                    <a:rPr lang="en-US" sz="2400" i="1">
                                      <a:effectLst/>
                                      <a:latin typeface="Cambria Math" panose="02040503050406030204" pitchFamily="18" charset="0"/>
                                    </a:rPr>
                                  </m:ctrlPr>
                                </m:naryPr>
                                <m:sub>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Aptos" panose="020B0004020202020204" pitchFamily="34" charset="0"/>
                                          <a:cs typeface="Times New Roman" panose="02020603050405020304" pitchFamily="18" charset="0"/>
                                        </a:rPr>
                                        <m:t>ℝ</m:t>
                                      </m:r>
                                    </m:e>
                                    <m:sup>
                                      <m:r>
                                        <a:rPr lang="en-US" sz="2400" i="1">
                                          <a:effectLst/>
                                          <a:latin typeface="Cambria Math" panose="02040503050406030204" pitchFamily="18" charset="0"/>
                                          <a:ea typeface="Aptos" panose="020B0004020202020204" pitchFamily="34" charset="0"/>
                                          <a:cs typeface="Times New Roman" panose="02020603050405020304" pitchFamily="18" charset="0"/>
                                        </a:rPr>
                                        <m:t>𝑑</m:t>
                                      </m:r>
                                    </m:sup>
                                  </m:sSup>
                                </m:sub>
                                <m:sup/>
                                <m:e>
                                  <m:sSup>
                                    <m:sSupPr>
                                      <m:ctrlPr>
                                        <a:rPr lang="en-US" sz="2400" i="1">
                                          <a:effectLst/>
                                          <a:latin typeface="Cambria Math" panose="02040503050406030204" pitchFamily="18" charset="0"/>
                                        </a:rPr>
                                      </m:ctrlPr>
                                    </m:sSupPr>
                                    <m:e>
                                      <m:d>
                                        <m:dPr>
                                          <m:begChr m:val="["/>
                                          <m:endChr m:val="]"/>
                                          <m:ctrlPr>
                                            <a:rPr lang="en-US" sz="2400" i="1">
                                              <a:effectLst/>
                                              <a:latin typeface="Cambria Math" panose="02040503050406030204" pitchFamily="18" charset="0"/>
                                            </a:rPr>
                                          </m:ctrlPr>
                                        </m:dPr>
                                        <m:e>
                                          <m:r>
                                            <a:rPr lang="en-US" sz="2400" i="1">
                                              <a:effectLst/>
                                              <a:latin typeface="Cambria Math" panose="02040503050406030204" pitchFamily="18" charset="0"/>
                                              <a:ea typeface="Aptos" panose="020B0004020202020204" pitchFamily="34" charset="0"/>
                                              <a:cs typeface="Times New Roman" panose="02020603050405020304" pitchFamily="18" charset="0"/>
                                            </a:rPr>
                                            <m:t>𝑓</m:t>
                                          </m:r>
                                          <m:r>
                                            <m:rPr>
                                              <m:nor/>
                                            </m:rPr>
                                            <a:rPr lang="en-US" sz="2400" i="1" baseline="-25000">
                                              <a:effectLst/>
                                              <a:latin typeface="Aptos" panose="020B0004020202020204" pitchFamily="34" charset="0"/>
                                              <a:ea typeface="Aptos" panose="020B0004020202020204" pitchFamily="34" charset="0"/>
                                              <a:cs typeface="Times New Roman" panose="02020603050405020304" pitchFamily="18" charset="0"/>
                                            </a:rPr>
                                            <m:t>i</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e>
                                          </m:d>
                                          <m:r>
                                            <m:rPr>
                                              <m:nor/>
                                            </m:rPr>
                                            <a:rPr lang="en-US" sz="2400" i="1">
                                              <a:effectLst/>
                                              <a:latin typeface="Aptos" panose="020B0004020202020204" pitchFamily="34" charset="0"/>
                                              <a:ea typeface="Aptos" panose="020B0004020202020204" pitchFamily="34" charset="0"/>
                                              <a:cs typeface="Times New Roman" panose="02020603050405020304" pitchFamily="18" charset="0"/>
                                            </a:rPr>
                                            <m:t>−</m:t>
                                          </m:r>
                                          <m:r>
                                            <a:rPr lang="en-US" sz="2400" i="1">
                                              <a:effectLst/>
                                              <a:latin typeface="Cambria Math" panose="02040503050406030204" pitchFamily="18" charset="0"/>
                                              <a:ea typeface="Aptos" panose="020B0004020202020204" pitchFamily="34" charset="0"/>
                                              <a:cs typeface="Times New Roman" panose="02020603050405020304" pitchFamily="18" charset="0"/>
                                            </a:rPr>
                                            <m:t>𝑓</m:t>
                                          </m:r>
                                          <m:r>
                                            <m:rPr>
                                              <m:nor/>
                                            </m:rPr>
                                            <a:rPr lang="en-US" sz="2400" i="1" baseline="-25000">
                                              <a:effectLst/>
                                              <a:latin typeface="Aptos" panose="020B0004020202020204" pitchFamily="34" charset="0"/>
                                              <a:ea typeface="Aptos" panose="020B0004020202020204" pitchFamily="34" charset="0"/>
                                              <a:cs typeface="Times New Roman" panose="02020603050405020304" pitchFamily="18" charset="0"/>
                                            </a:rPr>
                                            <m:t>j</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e>
                                          </m:d>
                                        </m:e>
                                      </m:d>
                                    </m:e>
                                    <m:sup>
                                      <m:r>
                                        <a:rPr lang="en-US" sz="2400" i="1">
                                          <a:effectLst/>
                                          <a:latin typeface="Cambria Math" panose="02040503050406030204" pitchFamily="18" charset="0"/>
                                          <a:ea typeface="Aptos" panose="020B0004020202020204" pitchFamily="34" charset="0"/>
                                          <a:cs typeface="Times New Roman" panose="02020603050405020304" pitchFamily="18" charset="0"/>
                                        </a:rPr>
                                        <m:t>2</m:t>
                                      </m:r>
                                    </m:sup>
                                  </m:sSup>
                                  <m:r>
                                    <a:rPr lang="en-US" sz="2400" i="1">
                                      <a:effectLst/>
                                      <a:latin typeface="Cambria Math" panose="02040503050406030204" pitchFamily="18" charset="0"/>
                                      <a:ea typeface="Aptos" panose="020B0004020202020204" pitchFamily="34" charset="0"/>
                                      <a:cs typeface="Times New Roman" panose="02020603050405020304" pitchFamily="18" charset="0"/>
                                    </a:rPr>
                                    <m:t>𝑓</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e>
                                  </m:d>
                                  <m:r>
                                    <a:rPr lang="en-US" sz="2400" i="1">
                                      <a:effectLst/>
                                      <a:latin typeface="Cambria Math" panose="02040503050406030204" pitchFamily="18" charset="0"/>
                                      <a:ea typeface="Aptos" panose="020B0004020202020204" pitchFamily="34" charset="0"/>
                                      <a:cs typeface="Times New Roman" panose="02020603050405020304" pitchFamily="18" charset="0"/>
                                    </a:rPr>
                                    <m:t>𝑑𝑥</m:t>
                                  </m:r>
                                </m:e>
                              </m:nary>
                            </m:e>
                          </m:d>
                        </m:e>
                        <m:sup>
                          <m:f>
                            <m:fPr>
                              <m:ctrlPr>
                                <a:rPr lang="en-US" sz="2400" i="1">
                                  <a:effectLst/>
                                  <a:latin typeface="Cambria Math" panose="02040503050406030204" pitchFamily="18" charset="0"/>
                                </a:rPr>
                              </m:ctrlPr>
                            </m:fPr>
                            <m:num>
                              <m:r>
                                <a:rPr lang="en-US" sz="2400" i="1">
                                  <a:effectLst/>
                                  <a:latin typeface="Cambria Math" panose="02040503050406030204" pitchFamily="18" charset="0"/>
                                  <a:ea typeface="Aptos" panose="020B0004020202020204" pitchFamily="34" charset="0"/>
                                  <a:cs typeface="Times New Roman" panose="02020603050405020304" pitchFamily="18" charset="0"/>
                                </a:rPr>
                                <m:t>1</m:t>
                              </m:r>
                            </m:num>
                            <m:den>
                              <m:r>
                                <a:rPr lang="en-US" sz="2400" i="1">
                                  <a:effectLst/>
                                  <a:latin typeface="Cambria Math" panose="02040503050406030204" pitchFamily="18" charset="0"/>
                                  <a:ea typeface="Aptos" panose="020B0004020202020204" pitchFamily="34" charset="0"/>
                                  <a:cs typeface="Times New Roman" panose="02020603050405020304" pitchFamily="18" charset="0"/>
                                </a:rPr>
                                <m:t>2</m:t>
                              </m:r>
                            </m:den>
                          </m:f>
                        </m:sup>
                      </m:sSup>
                    </m:oMath>
                  </m:oMathPara>
                </a14:m>
                <a:endParaRPr lang="en-US" sz="2400" dirty="0"/>
              </a:p>
            </p:txBody>
          </p:sp>
        </mc:Choice>
        <mc:Fallback xmlns="">
          <p:sp>
            <p:nvSpPr>
              <p:cNvPr id="5" name="TextBox 4">
                <a:extLst>
                  <a:ext uri="{FF2B5EF4-FFF2-40B4-BE49-F238E27FC236}">
                    <a16:creationId xmlns:a16="http://schemas.microsoft.com/office/drawing/2014/main" id="{ECCEED1E-9DCC-7954-2DAA-80B37099CE20}"/>
                  </a:ext>
                </a:extLst>
              </p:cNvPr>
              <p:cNvSpPr txBox="1">
                <a:spLocks noRot="1" noChangeAspect="1" noMove="1" noResize="1" noEditPoints="1" noAdjustHandles="1" noChangeArrowheads="1" noChangeShapeType="1" noTextEdit="1"/>
              </p:cNvSpPr>
              <p:nvPr/>
            </p:nvSpPr>
            <p:spPr>
              <a:xfrm>
                <a:off x="555671" y="4965095"/>
                <a:ext cx="6094324" cy="125393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Diagram 6">
                <a:extLst>
                  <a:ext uri="{FF2B5EF4-FFF2-40B4-BE49-F238E27FC236}">
                    <a16:creationId xmlns:a16="http://schemas.microsoft.com/office/drawing/2014/main" id="{8A4E3861-B1CA-692C-610C-199FCE237172}"/>
                  </a:ext>
                </a:extLst>
              </p:cNvPr>
              <p:cNvGraphicFramePr/>
              <p:nvPr>
                <p:extLst>
                  <p:ext uri="{D42A27DB-BD31-4B8C-83A1-F6EECF244321}">
                    <p14:modId xmlns:p14="http://schemas.microsoft.com/office/powerpoint/2010/main" val="2279762920"/>
                  </p:ext>
                </p:extLst>
              </p:nvPr>
            </p:nvGraphicFramePr>
            <p:xfrm>
              <a:off x="7042209" y="1004837"/>
              <a:ext cx="4844991" cy="39602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7" name="Diagram 6">
                <a:extLst>
                  <a:ext uri="{FF2B5EF4-FFF2-40B4-BE49-F238E27FC236}">
                    <a16:creationId xmlns:a16="http://schemas.microsoft.com/office/drawing/2014/main" id="{8A4E3861-B1CA-692C-610C-199FCE237172}"/>
                  </a:ext>
                </a:extLst>
              </p:cNvPr>
              <p:cNvGraphicFramePr/>
              <p:nvPr>
                <p:extLst>
                  <p:ext uri="{D42A27DB-BD31-4B8C-83A1-F6EECF244321}">
                    <p14:modId xmlns:p14="http://schemas.microsoft.com/office/powerpoint/2010/main" val="2279762920"/>
                  </p:ext>
                </p:extLst>
              </p:nvPr>
            </p:nvGraphicFramePr>
            <p:xfrm>
              <a:off x="7042209" y="1004837"/>
              <a:ext cx="4844991" cy="396025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pic>
        <p:nvPicPr>
          <p:cNvPr id="8" name="Picture 7">
            <a:extLst>
              <a:ext uri="{FF2B5EF4-FFF2-40B4-BE49-F238E27FC236}">
                <a16:creationId xmlns:a16="http://schemas.microsoft.com/office/drawing/2014/main" id="{97E427DE-0CE7-E90C-43B8-769A05EF12ED}"/>
              </a:ext>
            </a:extLst>
          </p:cNvPr>
          <p:cNvPicPr>
            <a:picLocks noChangeAspect="1"/>
          </p:cNvPicPr>
          <p:nvPr/>
        </p:nvPicPr>
        <p:blipFill>
          <a:blip r:embed="rId14"/>
          <a:stretch>
            <a:fillRect/>
          </a:stretch>
        </p:blipFill>
        <p:spPr>
          <a:xfrm>
            <a:off x="7042208" y="4521061"/>
            <a:ext cx="4849625" cy="888068"/>
          </a:xfrm>
          <a:prstGeom prst="rect">
            <a:avLst/>
          </a:prstGeom>
        </p:spPr>
      </p:pic>
      <p:sp>
        <p:nvSpPr>
          <p:cNvPr id="12" name="TextBox 11">
            <a:extLst>
              <a:ext uri="{FF2B5EF4-FFF2-40B4-BE49-F238E27FC236}">
                <a16:creationId xmlns:a16="http://schemas.microsoft.com/office/drawing/2014/main" id="{5306A5E1-6AE7-C09A-2779-45ABFB129ADB}"/>
              </a:ext>
            </a:extLst>
          </p:cNvPr>
          <p:cNvSpPr txBox="1"/>
          <p:nvPr/>
        </p:nvSpPr>
        <p:spPr>
          <a:xfrm>
            <a:off x="7042209" y="5572697"/>
            <a:ext cx="4844991" cy="646331"/>
          </a:xfrm>
          <a:prstGeom prst="rect">
            <a:avLst/>
          </a:prstGeom>
          <a:noFill/>
        </p:spPr>
        <p:txBody>
          <a:bodyPr wrap="square">
            <a:spAutoFit/>
          </a:bodyPr>
          <a:lstStyle/>
          <a:p>
            <a:r>
              <a:rPr lang="en-US" i="1" dirty="0"/>
              <a:t>Density estimator for big data sets based on data nuggets</a:t>
            </a:r>
            <a:r>
              <a:rPr lang="en-US" dirty="0"/>
              <a:t>. Duan et al 2024 : </a:t>
            </a:r>
          </a:p>
        </p:txBody>
      </p:sp>
    </p:spTree>
    <p:extLst>
      <p:ext uri="{BB962C8B-B14F-4D97-AF65-F5344CB8AC3E}">
        <p14:creationId xmlns:p14="http://schemas.microsoft.com/office/powerpoint/2010/main" val="3490000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15</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dirty="0" err="1">
                <a:solidFill>
                  <a:srgbClr val="FF0000"/>
                </a:solidFill>
                <a:latin typeface="+mj-lt"/>
              </a:rPr>
              <a:t>dPP</a:t>
            </a:r>
            <a:r>
              <a:rPr lang="en-US" sz="2800" dirty="0">
                <a:solidFill>
                  <a:srgbClr val="FF0000"/>
                </a:solidFill>
                <a:latin typeface="+mj-lt"/>
              </a:rPr>
              <a:t> Projection 1</a:t>
            </a:r>
            <a:endParaRPr lang="en-US" sz="2800" kern="1200" dirty="0">
              <a:solidFill>
                <a:srgbClr val="FF0000"/>
              </a:solidFill>
              <a:latin typeface="+mj-lt"/>
              <a:ea typeface="+mn-ea"/>
              <a:cs typeface="+mn-cs"/>
            </a:endParaRPr>
          </a:p>
        </p:txBody>
      </p:sp>
      <p:pic>
        <p:nvPicPr>
          <p:cNvPr id="9" name="Picture 8">
            <a:extLst>
              <a:ext uri="{FF2B5EF4-FFF2-40B4-BE49-F238E27FC236}">
                <a16:creationId xmlns:a16="http://schemas.microsoft.com/office/drawing/2014/main" id="{A87A4A4E-9E1C-4838-998B-EE8DEDFF5E8E}"/>
              </a:ext>
            </a:extLst>
          </p:cNvPr>
          <p:cNvPicPr>
            <a:picLocks noChangeAspect="1"/>
          </p:cNvPicPr>
          <p:nvPr/>
        </p:nvPicPr>
        <p:blipFill>
          <a:blip r:embed="rId3"/>
          <a:stretch>
            <a:fillRect/>
          </a:stretch>
        </p:blipFill>
        <p:spPr>
          <a:xfrm>
            <a:off x="0" y="889000"/>
            <a:ext cx="12192000" cy="5080000"/>
          </a:xfrm>
          <a:prstGeom prst="rect">
            <a:avLst/>
          </a:prstGeom>
        </p:spPr>
      </p:pic>
    </p:spTree>
    <p:extLst>
      <p:ext uri="{BB962C8B-B14F-4D97-AF65-F5344CB8AC3E}">
        <p14:creationId xmlns:p14="http://schemas.microsoft.com/office/powerpoint/2010/main" val="3588763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16</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dirty="0" err="1">
                <a:solidFill>
                  <a:srgbClr val="FF0000"/>
                </a:solidFill>
                <a:latin typeface="+mj-lt"/>
              </a:rPr>
              <a:t>dPP</a:t>
            </a:r>
            <a:r>
              <a:rPr lang="en-US" sz="2800" dirty="0">
                <a:solidFill>
                  <a:srgbClr val="FF0000"/>
                </a:solidFill>
                <a:latin typeface="+mj-lt"/>
              </a:rPr>
              <a:t> Projection 2</a:t>
            </a:r>
            <a:endParaRPr lang="en-US" sz="2800" kern="1200" dirty="0">
              <a:solidFill>
                <a:srgbClr val="FF0000"/>
              </a:solidFill>
              <a:latin typeface="+mj-lt"/>
              <a:ea typeface="+mn-ea"/>
              <a:cs typeface="+mn-cs"/>
            </a:endParaRPr>
          </a:p>
        </p:txBody>
      </p:sp>
      <p:pic>
        <p:nvPicPr>
          <p:cNvPr id="9" name="Picture 8">
            <a:extLst>
              <a:ext uri="{FF2B5EF4-FFF2-40B4-BE49-F238E27FC236}">
                <a16:creationId xmlns:a16="http://schemas.microsoft.com/office/drawing/2014/main" id="{A87A4A4E-9E1C-4838-998B-EE8DEDFF5E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89000"/>
            <a:ext cx="12192000" cy="5080000"/>
          </a:xfrm>
          <a:prstGeom prst="rect">
            <a:avLst/>
          </a:prstGeom>
        </p:spPr>
      </p:pic>
    </p:spTree>
    <p:extLst>
      <p:ext uri="{BB962C8B-B14F-4D97-AF65-F5344CB8AC3E}">
        <p14:creationId xmlns:p14="http://schemas.microsoft.com/office/powerpoint/2010/main" val="1059258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17</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dirty="0" err="1">
                <a:solidFill>
                  <a:srgbClr val="FF0000"/>
                </a:solidFill>
                <a:latin typeface="+mj-lt"/>
              </a:rPr>
              <a:t>dPP</a:t>
            </a:r>
            <a:r>
              <a:rPr lang="en-US" sz="2800" dirty="0">
                <a:solidFill>
                  <a:srgbClr val="FF0000"/>
                </a:solidFill>
                <a:latin typeface="+mj-lt"/>
              </a:rPr>
              <a:t> Projection 3</a:t>
            </a:r>
            <a:endParaRPr lang="en-US" sz="2800" kern="1200" dirty="0">
              <a:solidFill>
                <a:srgbClr val="FF0000"/>
              </a:solidFill>
              <a:latin typeface="+mj-lt"/>
              <a:ea typeface="+mn-ea"/>
              <a:cs typeface="+mn-cs"/>
            </a:endParaRPr>
          </a:p>
        </p:txBody>
      </p:sp>
      <p:pic>
        <p:nvPicPr>
          <p:cNvPr id="9" name="Picture 8">
            <a:extLst>
              <a:ext uri="{FF2B5EF4-FFF2-40B4-BE49-F238E27FC236}">
                <a16:creationId xmlns:a16="http://schemas.microsoft.com/office/drawing/2014/main" id="{A87A4A4E-9E1C-4838-998B-EE8DEDFF5E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79475"/>
            <a:ext cx="12192000" cy="5080000"/>
          </a:xfrm>
          <a:prstGeom prst="rect">
            <a:avLst/>
          </a:prstGeom>
        </p:spPr>
      </p:pic>
    </p:spTree>
    <p:extLst>
      <p:ext uri="{BB962C8B-B14F-4D97-AF65-F5344CB8AC3E}">
        <p14:creationId xmlns:p14="http://schemas.microsoft.com/office/powerpoint/2010/main" val="3869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18</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dirty="0">
                <a:solidFill>
                  <a:srgbClr val="FF0000"/>
                </a:solidFill>
                <a:latin typeface="+mj-lt"/>
              </a:rPr>
              <a:t>LPS vs Untreated Projections</a:t>
            </a:r>
            <a:endParaRPr lang="en-US" sz="2800" kern="1200" dirty="0">
              <a:solidFill>
                <a:srgbClr val="FF0000"/>
              </a:solidFill>
              <a:latin typeface="+mj-lt"/>
              <a:ea typeface="+mn-ea"/>
              <a:cs typeface="+mn-cs"/>
            </a:endParaRPr>
          </a:p>
        </p:txBody>
      </p:sp>
      <p:pic>
        <p:nvPicPr>
          <p:cNvPr id="2" name="Picture 1" descr="A group of squares with different colors&#10;&#10;Description automatically generated">
            <a:extLst>
              <a:ext uri="{FF2B5EF4-FFF2-40B4-BE49-F238E27FC236}">
                <a16:creationId xmlns:a16="http://schemas.microsoft.com/office/drawing/2014/main" id="{D348B079-B842-6299-6573-5707E51B1B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7811"/>
          <a:stretch/>
        </p:blipFill>
        <p:spPr>
          <a:xfrm>
            <a:off x="337458" y="1000085"/>
            <a:ext cx="4985656" cy="5203967"/>
          </a:xfrm>
          <a:prstGeom prst="rect">
            <a:avLst/>
          </a:prstGeom>
        </p:spPr>
      </p:pic>
      <p:sp>
        <p:nvSpPr>
          <p:cNvPr id="6" name="TextBox 5">
            <a:extLst>
              <a:ext uri="{FF2B5EF4-FFF2-40B4-BE49-F238E27FC236}">
                <a16:creationId xmlns:a16="http://schemas.microsoft.com/office/drawing/2014/main" id="{C09911ED-B180-0754-6AC5-99B977839A18}"/>
              </a:ext>
            </a:extLst>
          </p:cNvPr>
          <p:cNvSpPr txBox="1"/>
          <p:nvPr/>
        </p:nvSpPr>
        <p:spPr>
          <a:xfrm>
            <a:off x="5549033" y="1508649"/>
            <a:ext cx="6096000" cy="1200329"/>
          </a:xfrm>
          <a:prstGeom prst="rect">
            <a:avLst/>
          </a:prstGeom>
          <a:noFill/>
        </p:spPr>
        <p:txBody>
          <a:bodyPr wrap="square">
            <a:spAutoFit/>
          </a:bodyPr>
          <a:lstStyle/>
          <a:p>
            <a:pPr marL="285750" indent="-285750">
              <a:buFont typeface="Arial" panose="020B0604020202020204" pitchFamily="34" charset="0"/>
              <a:buChar char="•"/>
            </a:pPr>
            <a:r>
              <a:rPr lang="en-US" dirty="0"/>
              <a:t>3 projections of LPS vs. Untreated, optimized for </a:t>
            </a:r>
            <a:r>
              <a:rPr lang="en-US" dirty="0" err="1"/>
              <a:t>dPP</a:t>
            </a:r>
            <a:endParaRPr lang="en-US" dirty="0"/>
          </a:p>
          <a:p>
            <a:endParaRPr lang="en-US" dirty="0"/>
          </a:p>
          <a:p>
            <a:pPr marL="285750" indent="-285750">
              <a:buFont typeface="Arial" panose="020B0604020202020204" pitchFamily="34" charset="0"/>
              <a:buChar char="•"/>
            </a:pPr>
            <a:r>
              <a:rPr lang="en-US" dirty="0"/>
              <a:t>In the 3</a:t>
            </a:r>
            <a:r>
              <a:rPr lang="en-US" baseline="30000" dirty="0"/>
              <a:t>rd</a:t>
            </a:r>
            <a:r>
              <a:rPr lang="en-US" dirty="0"/>
              <a:t> </a:t>
            </a:r>
            <a:r>
              <a:rPr lang="en-US" dirty="0" err="1"/>
              <a:t>columnBLUE</a:t>
            </a:r>
            <a:r>
              <a:rPr lang="en-US" dirty="0"/>
              <a:t> = LPS&gt;Untreated; RED = LPS&lt;Untreated difference between the two densities</a:t>
            </a:r>
          </a:p>
        </p:txBody>
      </p:sp>
      <p:pic>
        <p:nvPicPr>
          <p:cNvPr id="7" name="Picture 6" descr="A diagram of different colored boxes&#10;&#10;Description automatically generated">
            <a:extLst>
              <a:ext uri="{FF2B5EF4-FFF2-40B4-BE49-F238E27FC236}">
                <a16:creationId xmlns:a16="http://schemas.microsoft.com/office/drawing/2014/main" id="{5FA8E800-E114-F895-2D2B-93668A06CA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9420" y="2896280"/>
            <a:ext cx="5512954" cy="3307772"/>
          </a:xfrm>
          <a:prstGeom prst="rect">
            <a:avLst/>
          </a:prstGeom>
        </p:spPr>
      </p:pic>
    </p:spTree>
    <p:extLst>
      <p:ext uri="{BB962C8B-B14F-4D97-AF65-F5344CB8AC3E}">
        <p14:creationId xmlns:p14="http://schemas.microsoft.com/office/powerpoint/2010/main" val="2015671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19</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Profiling Cells in Differentially Populated Regions</a:t>
            </a:r>
          </a:p>
        </p:txBody>
      </p:sp>
      <p:pic>
        <p:nvPicPr>
          <p:cNvPr id="2" name="Picture 1" descr="A chart of different colored boxes&#10;&#10;Description automatically generated with medium confidence">
            <a:extLst>
              <a:ext uri="{FF2B5EF4-FFF2-40B4-BE49-F238E27FC236}">
                <a16:creationId xmlns:a16="http://schemas.microsoft.com/office/drawing/2014/main" id="{D21BAF96-B3AA-435F-FB66-395D4F955A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08" y="1286190"/>
            <a:ext cx="10620800" cy="4381080"/>
          </a:xfrm>
          <a:prstGeom prst="rect">
            <a:avLst/>
          </a:prstGeom>
        </p:spPr>
      </p:pic>
      <p:sp>
        <p:nvSpPr>
          <p:cNvPr id="6" name="TextBox 5">
            <a:extLst>
              <a:ext uri="{FF2B5EF4-FFF2-40B4-BE49-F238E27FC236}">
                <a16:creationId xmlns:a16="http://schemas.microsoft.com/office/drawing/2014/main" id="{20E4768F-2A3B-050D-D8A8-D65E8E8621B2}"/>
              </a:ext>
            </a:extLst>
          </p:cNvPr>
          <p:cNvSpPr txBox="1"/>
          <p:nvPr/>
        </p:nvSpPr>
        <p:spPr>
          <a:xfrm>
            <a:off x="4564464" y="5790853"/>
            <a:ext cx="6094324" cy="646331"/>
          </a:xfrm>
          <a:prstGeom prst="rect">
            <a:avLst/>
          </a:prstGeom>
          <a:noFill/>
        </p:spPr>
        <p:txBody>
          <a:bodyPr wrap="square">
            <a:spAutoFit/>
          </a:bodyPr>
          <a:lstStyle/>
          <a:p>
            <a:pPr marR="0">
              <a:spcBef>
                <a:spcPts val="0"/>
              </a:spcBef>
              <a:spcAft>
                <a:spcPts val="0"/>
              </a:spcAft>
            </a:pPr>
            <a:r>
              <a:rPr lang="en-US" sz="1800" i="1" kern="1400" spc="-50" dirty="0">
                <a:effectLst/>
                <a:latin typeface="Calibri Light" panose="020F0302020204030204" pitchFamily="34" charset="0"/>
                <a:ea typeface="DengXian Light" panose="02010600030101010101" pitchFamily="2" charset="-122"/>
                <a:cs typeface="Times New Roman" panose="02020603050405020304" pitchFamily="18" charset="0"/>
              </a:rPr>
              <a:t>Novel machine learning approach to differential flow cytometry analysis base on projection pursuit. </a:t>
            </a:r>
            <a:r>
              <a:rPr lang="en-US" sz="1800" kern="1400" spc="-50" dirty="0">
                <a:effectLst/>
                <a:latin typeface="Calibri Light" panose="020F0302020204030204" pitchFamily="34" charset="0"/>
                <a:ea typeface="DengXian Light" panose="02010600030101010101" pitchFamily="2" charset="-122"/>
                <a:cs typeface="Times New Roman" panose="02020603050405020304" pitchFamily="18" charset="0"/>
              </a:rPr>
              <a:t>Dastgiri et al, 2024 (submitted)</a:t>
            </a:r>
          </a:p>
        </p:txBody>
      </p:sp>
    </p:spTree>
    <p:extLst>
      <p:ext uri="{BB962C8B-B14F-4D97-AF65-F5344CB8AC3E}">
        <p14:creationId xmlns:p14="http://schemas.microsoft.com/office/powerpoint/2010/main" val="327166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2</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348626"/>
            <a:ext cx="12192000" cy="430887"/>
          </a:xfrm>
          <a:prstGeom prst="rect">
            <a:avLst/>
          </a:prstGeom>
          <a:noFill/>
        </p:spPr>
        <p:txBody>
          <a:bodyPr wrap="square" lIns="0" tIns="0" rIns="0" bIns="0" rtlCol="0">
            <a:spAutoFit/>
          </a:bodyPr>
          <a:lstStyle/>
          <a:p>
            <a:pPr algn="ctr"/>
            <a:r>
              <a:rPr lang="en-US" sz="2800" dirty="0">
                <a:solidFill>
                  <a:srgbClr val="FF0000"/>
                </a:solidFill>
                <a:latin typeface="+mj-lt"/>
              </a:rPr>
              <a:t>Our Team</a:t>
            </a:r>
            <a:endParaRPr lang="en-US" sz="2800" kern="1200" dirty="0">
              <a:solidFill>
                <a:srgbClr val="FF0000"/>
              </a:solidFill>
              <a:latin typeface="+mj-lt"/>
              <a:ea typeface="+mn-ea"/>
              <a:cs typeface="+mn-cs"/>
            </a:endParaRPr>
          </a:p>
        </p:txBody>
      </p:sp>
      <p:sp>
        <p:nvSpPr>
          <p:cNvPr id="10" name="TextBox 9">
            <a:extLst>
              <a:ext uri="{FF2B5EF4-FFF2-40B4-BE49-F238E27FC236}">
                <a16:creationId xmlns:a16="http://schemas.microsoft.com/office/drawing/2014/main" id="{F5CBD1CF-90AF-6339-B36E-449A8EB3FFD9}"/>
              </a:ext>
            </a:extLst>
          </p:cNvPr>
          <p:cNvSpPr txBox="1"/>
          <p:nvPr/>
        </p:nvSpPr>
        <p:spPr>
          <a:xfrm>
            <a:off x="632409" y="2435310"/>
            <a:ext cx="3387443" cy="2466637"/>
          </a:xfrm>
          <a:prstGeom prst="rect">
            <a:avLst/>
          </a:prstGeom>
          <a:noFill/>
          <a:ln>
            <a:solidFill>
              <a:schemeClr val="accent1"/>
            </a:solidFill>
          </a:ln>
        </p:spPr>
        <p:txBody>
          <a:bodyPr wrap="square" lIns="0" tIns="0" rIns="0" bIns="0" rtlCol="0">
            <a:spAutoFit/>
          </a:bodyPr>
          <a:lstStyle/>
          <a:p>
            <a:pPr>
              <a:lnSpc>
                <a:spcPct val="107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Prof. Javier Cabrera’s Lab:</a:t>
            </a:r>
          </a:p>
          <a:p>
            <a:pPr marL="342900" indent="-342900">
              <a:lnSpc>
                <a:spcPct val="107000"/>
              </a:lnSpc>
              <a:spcAft>
                <a:spcPts val="800"/>
              </a:spcAft>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Javier Cabrera</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Yajie Duan</a:t>
            </a:r>
          </a:p>
          <a:p>
            <a:pPr marL="285750" marR="0" indent="-285750">
              <a:lnSpc>
                <a:spcPct val="107000"/>
              </a:lnSpc>
              <a:spcBef>
                <a:spcPts val="0"/>
              </a:spcBef>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Mahan Dastgiri</a:t>
            </a:r>
            <a:r>
              <a:rPr lang="en-US" sz="2000" baseline="30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baseline="30000" dirty="0">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Ge Cheng</a:t>
            </a:r>
            <a:endParaRPr lang="en-US" sz="2000" baseline="30000" dirty="0">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Chun-Pang Lin</a:t>
            </a:r>
          </a:p>
        </p:txBody>
      </p:sp>
      <p:sp>
        <p:nvSpPr>
          <p:cNvPr id="2" name="TextBox 1">
            <a:extLst>
              <a:ext uri="{FF2B5EF4-FFF2-40B4-BE49-F238E27FC236}">
                <a16:creationId xmlns:a16="http://schemas.microsoft.com/office/drawing/2014/main" id="{601F4329-60E4-A6E4-DBB4-5EC9C5260B49}"/>
              </a:ext>
            </a:extLst>
          </p:cNvPr>
          <p:cNvSpPr txBox="1"/>
          <p:nvPr/>
        </p:nvSpPr>
        <p:spPr>
          <a:xfrm>
            <a:off x="8535403" y="2446895"/>
            <a:ext cx="3387443" cy="2040687"/>
          </a:xfrm>
          <a:prstGeom prst="rect">
            <a:avLst/>
          </a:prstGeom>
          <a:noFill/>
          <a:ln>
            <a:solidFill>
              <a:schemeClr val="accent1"/>
            </a:solidFill>
          </a:ln>
        </p:spPr>
        <p:txBody>
          <a:bodyPr wrap="square" lIns="0" tIns="0" rIns="0" bIns="0" rtlCol="0">
            <a:spAutoFit/>
          </a:bodyPr>
          <a:lstStyle/>
          <a:p>
            <a:pPr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J</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&amp;J Colleagues: </a:t>
            </a:r>
          </a:p>
          <a:p>
            <a:pPr marL="285750" marR="0" indent="-285750">
              <a:lnSpc>
                <a:spcPct val="107000"/>
              </a:lnSpc>
              <a:spcBef>
                <a:spcPts val="0"/>
              </a:spcBef>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Marguerite Emrich</a:t>
            </a:r>
          </a:p>
          <a:p>
            <a:pPr marL="285750" marR="0" indent="-285750">
              <a:lnSpc>
                <a:spcPct val="107000"/>
              </a:lnSpc>
              <a:spcBef>
                <a:spcPts val="0"/>
              </a:spcBef>
              <a:spcAft>
                <a:spcPts val="800"/>
              </a:spcAft>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J</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ocelyn Sendecki</a:t>
            </a:r>
            <a:endParaRPr lang="en-US" sz="2000" baseline="30000" dirty="0">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Helena Geys</a:t>
            </a:r>
            <a:endParaRPr lang="en-US" sz="2000" baseline="30000" dirty="0">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Kanaka Tatikola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7B878E0-6CFD-4745-1074-FC62481B451B}"/>
              </a:ext>
            </a:extLst>
          </p:cNvPr>
          <p:cNvSpPr txBox="1"/>
          <p:nvPr/>
        </p:nvSpPr>
        <p:spPr>
          <a:xfrm>
            <a:off x="4583906" y="2446895"/>
            <a:ext cx="3387443" cy="2466637"/>
          </a:xfrm>
          <a:prstGeom prst="rect">
            <a:avLst/>
          </a:prstGeom>
          <a:noFill/>
          <a:ln>
            <a:solidFill>
              <a:schemeClr val="accent1"/>
            </a:solidFill>
          </a:ln>
        </p:spPr>
        <p:txBody>
          <a:bodyPr wrap="square" lIns="0" tIns="0" rIns="0" bIns="0" rtlCol="0">
            <a:spAutoFit/>
          </a:bodyPr>
          <a:lstStyle/>
          <a:p>
            <a:pPr>
              <a:lnSpc>
                <a:spcPct val="107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Prof Ah-Ng Kong’s Lab:</a:t>
            </a:r>
          </a:p>
          <a:p>
            <a:pPr marL="342900" indent="-342900">
              <a:lnSpc>
                <a:spcPct val="107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Ah-Ng Kong</a:t>
            </a:r>
          </a:p>
          <a:p>
            <a:pPr marL="285750" indent="-285750">
              <a:lnSpc>
                <a:spcPct val="107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Rebecca Mary Peters</a:t>
            </a:r>
            <a:endParaRPr lang="en-US" sz="2000" baseline="30000" dirty="0">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PoChung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Chou</a:t>
            </a:r>
          </a:p>
          <a:p>
            <a:pPr marL="285750" marR="0" indent="-285750">
              <a:lnSpc>
                <a:spcPct val="107000"/>
              </a:lnSpc>
              <a:spcBef>
                <a:spcPts val="0"/>
              </a:spcBef>
              <a:spcAft>
                <a:spcPts val="800"/>
              </a:spcAft>
              <a:buFont typeface="Arial" panose="020B0604020202020204" pitchFamily="34" charset="0"/>
              <a:buChar char="•"/>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5468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F0BDAF-8226-5C1D-105F-3EC1DDA3DF7E}"/>
              </a:ext>
            </a:extLst>
          </p:cNvPr>
          <p:cNvSpPr txBox="1"/>
          <p:nvPr/>
        </p:nvSpPr>
        <p:spPr>
          <a:xfrm>
            <a:off x="285980" y="266955"/>
            <a:ext cx="5734050" cy="3482172"/>
          </a:xfrm>
          <a:prstGeom prst="rect">
            <a:avLst/>
          </a:prstGeom>
        </p:spPr>
        <p:txBody>
          <a:bodyPr vert="horz" wrap="square" lIns="0" tIns="0" rIns="0" bIns="0" rtlCol="0" anchor="t">
            <a:normAutofit/>
          </a:bodyPr>
          <a:lstStyle/>
          <a:p>
            <a:pPr>
              <a:lnSpc>
                <a:spcPct val="80000"/>
              </a:lnSpc>
              <a:spcBef>
                <a:spcPts val="600"/>
              </a:spcBef>
              <a:spcAft>
                <a:spcPts val="600"/>
              </a:spcAft>
            </a:pPr>
            <a:r>
              <a:rPr lang="en-GB" sz="7000" b="0" i="0" kern="1200" spc="0" baseline="0">
                <a:solidFill>
                  <a:schemeClr val="bg1"/>
                </a:solidFill>
                <a:latin typeface="+mj-lt"/>
                <a:ea typeface="+mj-ea"/>
                <a:cs typeface="+mj-cs"/>
              </a:rPr>
              <a:t>Conclusion</a:t>
            </a:r>
          </a:p>
        </p:txBody>
      </p:sp>
      <p:pic>
        <p:nvPicPr>
          <p:cNvPr id="3" name="Picture 2">
            <a:extLst>
              <a:ext uri="{FF2B5EF4-FFF2-40B4-BE49-F238E27FC236}">
                <a16:creationId xmlns:a16="http://schemas.microsoft.com/office/drawing/2014/main" id="{258D8A05-94B0-3700-4FCC-488C47735B6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MosiaicBubbles/>
                    </a14:imgEffect>
                  </a14:imgLayer>
                </a14:imgProps>
              </a:ext>
            </a:extLst>
          </a:blip>
          <a:srcRect l="27425" r="27426" b="1"/>
          <a:stretch/>
        </p:blipFill>
        <p:spPr>
          <a:xfrm>
            <a:off x="6836229" y="10"/>
            <a:ext cx="5355772" cy="6857990"/>
          </a:xfrm>
          <a:prstGeom prst="rect">
            <a:avLst/>
          </a:prstGeom>
          <a:noFill/>
        </p:spPr>
      </p:pic>
      <p:sp>
        <p:nvSpPr>
          <p:cNvPr id="2" name="Slide Number Placeholder 1" hidden="1">
            <a:extLst>
              <a:ext uri="{FF2B5EF4-FFF2-40B4-BE49-F238E27FC236}">
                <a16:creationId xmlns:a16="http://schemas.microsoft.com/office/drawing/2014/main" id="{743B1DDC-A870-F8C4-1656-76A6586D9F24}"/>
              </a:ext>
            </a:extLst>
          </p:cNvPr>
          <p:cNvSpPr>
            <a:spLocks noGrp="1"/>
          </p:cNvSpPr>
          <p:nvPr>
            <p:ph type="sldNum" sz="quarter" idx="4294967295"/>
          </p:nvPr>
        </p:nvSpPr>
        <p:spPr>
          <a:xfrm>
            <a:off x="11581942" y="6433878"/>
            <a:ext cx="320674" cy="153463"/>
          </a:xfrm>
        </p:spPr>
        <p:txBody>
          <a:bodyPr/>
          <a:lstStyle/>
          <a:p>
            <a:fld id="{A5BAB853-D093-4E9B-9C78-6FA41F2B5735}" type="slidenum">
              <a:rPr lang="en-US" smtClean="0"/>
              <a:t>20</a:t>
            </a:fld>
            <a:endParaRPr lang="en-US"/>
          </a:p>
        </p:txBody>
      </p:sp>
      <p:sp>
        <p:nvSpPr>
          <p:cNvPr id="6" name="TextBox 5">
            <a:extLst>
              <a:ext uri="{FF2B5EF4-FFF2-40B4-BE49-F238E27FC236}">
                <a16:creationId xmlns:a16="http://schemas.microsoft.com/office/drawing/2014/main" id="{14389DF6-F0BB-D34F-B930-4C597D613D97}"/>
              </a:ext>
            </a:extLst>
          </p:cNvPr>
          <p:cNvSpPr txBox="1"/>
          <p:nvPr/>
        </p:nvSpPr>
        <p:spPr>
          <a:xfrm>
            <a:off x="285979" y="1236507"/>
            <a:ext cx="6550249" cy="489364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Manual or automated gating of flow cytometry data might not be able to capture the structure of multidimensional data </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Differential Projection Pursuit creates 2D views complex multidimensional structures, optimized for maximal separation between the experimental groups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The scientists and the statisticians must work as a team  to correctly design, analyze and interpret the results of the experiments</a:t>
            </a: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14473652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21</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dirty="0">
                <a:solidFill>
                  <a:srgbClr val="FF0000"/>
                </a:solidFill>
                <a:latin typeface="+mj-lt"/>
              </a:rPr>
              <a:t>References and Publications</a:t>
            </a:r>
            <a:endParaRPr lang="en-US" sz="2800" kern="1200" dirty="0">
              <a:solidFill>
                <a:srgbClr val="FF0000"/>
              </a:solidFill>
              <a:latin typeface="+mj-lt"/>
              <a:ea typeface="+mn-ea"/>
              <a:cs typeface="+mn-cs"/>
            </a:endParaRPr>
          </a:p>
        </p:txBody>
      </p:sp>
      <p:sp>
        <p:nvSpPr>
          <p:cNvPr id="2" name="TextBox 1">
            <a:extLst>
              <a:ext uri="{FF2B5EF4-FFF2-40B4-BE49-F238E27FC236}">
                <a16:creationId xmlns:a16="http://schemas.microsoft.com/office/drawing/2014/main" id="{A8CE5EC1-2699-C529-2272-08317FE49704}"/>
              </a:ext>
            </a:extLst>
          </p:cNvPr>
          <p:cNvSpPr txBox="1"/>
          <p:nvPr/>
        </p:nvSpPr>
        <p:spPr>
          <a:xfrm>
            <a:off x="483321" y="1160740"/>
            <a:ext cx="10720591" cy="3580467"/>
          </a:xfrm>
          <a:prstGeom prst="rect">
            <a:avLst/>
          </a:prstGeom>
          <a:noFill/>
          <a:ln>
            <a:solidFill>
              <a:schemeClr val="accent1"/>
            </a:solidFill>
          </a:ln>
        </p:spPr>
        <p:txBody>
          <a:bodyPr wrap="square" lIns="0" tIns="0" rIns="0" bIns="0" rtlCol="0">
            <a:spAutoFit/>
          </a:bodyPr>
          <a:lstStyle/>
          <a:p>
            <a:pPr marL="342900" indent="-342900">
              <a:spcAft>
                <a:spcPts val="400"/>
              </a:spcAft>
              <a:buFont typeface="Wingdings" panose="05000000000000000000" pitchFamily="2" charset="2"/>
              <a:buChar char="Ø"/>
            </a:pPr>
            <a:r>
              <a:rPr lang="en-US" i="1" dirty="0"/>
              <a:t>A New Projection Pursuit Index for Big Data.</a:t>
            </a:r>
            <a:r>
              <a:rPr lang="en-US" dirty="0"/>
              <a:t> Yajie Duan, Javier Cabrera, </a:t>
            </a:r>
            <a:r>
              <a:rPr lang="en-US" dirty="0" err="1"/>
              <a:t>arXiv</a:t>
            </a:r>
            <a:r>
              <a:rPr lang="en-US" dirty="0"/>
              <a:t> 2021 (under revision for JCGS)</a:t>
            </a:r>
          </a:p>
          <a:p>
            <a:pPr marL="342900" indent="-342900">
              <a:spcAft>
                <a:spcPts val="400"/>
              </a:spcAft>
              <a:buFont typeface="Wingdings" panose="05000000000000000000" pitchFamily="2" charset="2"/>
              <a:buChar char="Ø"/>
            </a:pPr>
            <a:endParaRPr lang="en-US" dirty="0"/>
          </a:p>
          <a:p>
            <a:pPr marL="342900" indent="-342900">
              <a:spcAft>
                <a:spcPts val="400"/>
              </a:spcAft>
              <a:buFont typeface="Wingdings" panose="05000000000000000000" pitchFamily="2" charset="2"/>
              <a:buChar char="Ø"/>
            </a:pPr>
            <a:r>
              <a:rPr lang="en-US" i="1" dirty="0"/>
              <a:t>Novel Machine Learning Approach to Differential Flow Cytometry Analysis base on differential Projection Pursuit</a:t>
            </a:r>
            <a:r>
              <a:rPr lang="en-US" dirty="0"/>
              <a:t>. </a:t>
            </a:r>
            <a:r>
              <a:rPr lang="en-US" sz="1800" dirty="0">
                <a:effectLst/>
                <a:ea typeface="Calibri" panose="020F0502020204030204" pitchFamily="34" charset="0"/>
                <a:cs typeface="Times New Roman" panose="02020603050405020304" pitchFamily="18" charset="0"/>
              </a:rPr>
              <a:t>Mahan Dastgiri, Yajie Duan, Davit Sargsyan, Abraham </a:t>
            </a:r>
            <a:r>
              <a:rPr lang="en-US" sz="1800" dirty="0" err="1">
                <a:effectLst/>
                <a:ea typeface="Calibri" panose="020F0502020204030204" pitchFamily="34" charset="0"/>
                <a:cs typeface="Times New Roman" panose="02020603050405020304" pitchFamily="18" charset="0"/>
              </a:rPr>
              <a:t>Adkwei</a:t>
            </a:r>
            <a:r>
              <a:rPr lang="en-US" sz="1800" dirty="0">
                <a:effectLst/>
                <a:ea typeface="Calibri" panose="020F0502020204030204" pitchFamily="34" charset="0"/>
                <a:cs typeface="Times New Roman" panose="02020603050405020304" pitchFamily="18" charset="0"/>
              </a:rPr>
              <a:t>, Rebecca Mary Peters, </a:t>
            </a:r>
            <a:r>
              <a:rPr lang="en-US" sz="1800" dirty="0" err="1">
                <a:effectLst/>
                <a:ea typeface="Calibri" panose="020F0502020204030204" pitchFamily="34" charset="0"/>
                <a:cs typeface="Times New Roman" panose="02020603050405020304" pitchFamily="18" charset="0"/>
              </a:rPr>
              <a:t>PoChung</a:t>
            </a:r>
            <a:r>
              <a:rPr lang="en-US" sz="1800" dirty="0">
                <a:effectLst/>
                <a:ea typeface="Calibri" panose="020F0502020204030204" pitchFamily="34" charset="0"/>
                <a:cs typeface="Times New Roman" panose="02020603050405020304" pitchFamily="18" charset="0"/>
              </a:rPr>
              <a:t> Chou, Ge Cheng, Chun-Pang Lin, Jocelyn Sendecki, Helena Geys, Kanaka Tatikola, Ah-Ng Kong</a:t>
            </a:r>
            <a:r>
              <a:rPr lang="en-US" baseline="30000" dirty="0">
                <a:ea typeface="Calibri" panose="020F0502020204030204" pitchFamily="34" charset="0"/>
                <a:cs typeface="Times New Roman" panose="02020603050405020304" pitchFamily="18" charset="0"/>
              </a:rPr>
              <a:t> </a:t>
            </a:r>
            <a:r>
              <a:rPr lang="en-US" sz="1800" dirty="0">
                <a:effectLst/>
                <a:ea typeface="Calibri" panose="020F0502020204030204" pitchFamily="34" charset="0"/>
                <a:cs typeface="Times New Roman" panose="02020603050405020304" pitchFamily="18" charset="0"/>
              </a:rPr>
              <a:t>and Javier Cabrera</a:t>
            </a:r>
            <a:r>
              <a:rPr lang="en-US" baseline="30000" dirty="0">
                <a:ea typeface="Calibri" panose="020F0502020204030204" pitchFamily="34" charset="0"/>
                <a:cs typeface="Times New Roman" panose="02020603050405020304" pitchFamily="18" charset="0"/>
              </a:rPr>
              <a:t> </a:t>
            </a:r>
            <a:r>
              <a:rPr lang="en-US" dirty="0"/>
              <a:t>(under revision for JBS)</a:t>
            </a:r>
          </a:p>
          <a:p>
            <a:pPr marR="0">
              <a:spcBef>
                <a:spcPts val="0"/>
              </a:spcBef>
              <a:spcAft>
                <a:spcPts val="400"/>
              </a:spcAft>
            </a:pPr>
            <a:endParaRPr lang="en-US" dirty="0"/>
          </a:p>
          <a:p>
            <a:pPr marL="342900" marR="0" indent="-342900">
              <a:spcBef>
                <a:spcPts val="0"/>
              </a:spcBef>
              <a:spcAft>
                <a:spcPts val="400"/>
              </a:spcAft>
              <a:buFont typeface="Wingdings" panose="05000000000000000000" pitchFamily="2" charset="2"/>
              <a:buChar char="Ø"/>
            </a:pPr>
            <a:endParaRPr lang="en-US" dirty="0"/>
          </a:p>
          <a:p>
            <a:pPr marL="342900" marR="0" indent="-342900">
              <a:spcBef>
                <a:spcPts val="0"/>
              </a:spcBef>
              <a:spcAft>
                <a:spcPts val="400"/>
              </a:spcAft>
              <a:buFont typeface="Wingdings" panose="05000000000000000000" pitchFamily="2" charset="2"/>
              <a:buChar char="Ø"/>
            </a:pPr>
            <a:r>
              <a:rPr lang="en-US" i="1" dirty="0"/>
              <a:t>Data Nuggets: A Method for Reducing Big Data While Preserving Data Structure</a:t>
            </a:r>
            <a:r>
              <a:rPr lang="en-US" dirty="0"/>
              <a:t>. Traymon E. Beavers, Ge Cheng, Yajie Duan, Javier Cabrera, Mariusz Lubomirski, Dhammika Amaratunga and Jeffrey E. </a:t>
            </a:r>
            <a:r>
              <a:rPr lang="en-US" dirty="0" err="1"/>
              <a:t>Teigler</a:t>
            </a:r>
            <a:r>
              <a:rPr lang="en-US" dirty="0"/>
              <a:t>. </a:t>
            </a:r>
            <a:r>
              <a:rPr lang="en-US" dirty="0" err="1"/>
              <a:t>arXiv</a:t>
            </a:r>
            <a:r>
              <a:rPr lang="en-US" dirty="0"/>
              <a:t> 2024</a:t>
            </a:r>
          </a:p>
        </p:txBody>
      </p:sp>
    </p:spTree>
    <p:extLst>
      <p:ext uri="{BB962C8B-B14F-4D97-AF65-F5344CB8AC3E}">
        <p14:creationId xmlns:p14="http://schemas.microsoft.com/office/powerpoint/2010/main" val="1121173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8E0C-5CBC-5482-0A5A-1304C587F621}"/>
              </a:ext>
            </a:extLst>
          </p:cNvPr>
          <p:cNvSpPr>
            <a:spLocks noGrp="1"/>
          </p:cNvSpPr>
          <p:nvPr>
            <p:ph type="ctrTitle"/>
          </p:nvPr>
        </p:nvSpPr>
        <p:spPr>
          <a:xfrm>
            <a:off x="1524000" y="2678966"/>
            <a:ext cx="9144000" cy="2443450"/>
          </a:xfrm>
        </p:spPr>
        <p:txBody>
          <a:bodyPr>
            <a:normAutofit/>
          </a:bodyPr>
          <a:lstStyle/>
          <a:p>
            <a:pPr algn="ctr"/>
            <a:r>
              <a:rPr lang="en-US" dirty="0"/>
              <a:t>Thank you!</a:t>
            </a:r>
            <a:endParaRPr lang="en-US" b="0" dirty="0"/>
          </a:p>
        </p:txBody>
      </p:sp>
    </p:spTree>
    <p:extLst>
      <p:ext uri="{BB962C8B-B14F-4D97-AF65-F5344CB8AC3E}">
        <p14:creationId xmlns:p14="http://schemas.microsoft.com/office/powerpoint/2010/main" val="130097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3</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4083802" y="348626"/>
            <a:ext cx="3298980" cy="430887"/>
          </a:xfrm>
          <a:prstGeom prst="rect">
            <a:avLst/>
          </a:prstGeom>
          <a:noFill/>
        </p:spPr>
        <p:txBody>
          <a:bodyPr wrap="none" lIns="0" tIns="0" rIns="0" bIns="0" rtlCol="0">
            <a:spAutoFit/>
          </a:bodyPr>
          <a:lstStyle/>
          <a:p>
            <a:pPr algn="l"/>
            <a:r>
              <a:rPr lang="en-US" sz="2800" kern="1200" dirty="0">
                <a:solidFill>
                  <a:srgbClr val="FF0000"/>
                </a:solidFill>
                <a:latin typeface="+mj-lt"/>
                <a:ea typeface="+mn-ea"/>
                <a:cs typeface="+mn-cs"/>
              </a:rPr>
              <a:t>14 Stones of </a:t>
            </a:r>
            <a:r>
              <a:rPr lang="en-US" sz="2800" kern="1200" dirty="0" err="1">
                <a:solidFill>
                  <a:srgbClr val="FF0000"/>
                </a:solidFill>
                <a:latin typeface="+mj-lt"/>
                <a:ea typeface="+mn-ea"/>
                <a:cs typeface="+mn-cs"/>
              </a:rPr>
              <a:t>Ryoan</a:t>
            </a:r>
            <a:r>
              <a:rPr lang="en-US" sz="2800" kern="1200" dirty="0">
                <a:solidFill>
                  <a:srgbClr val="FF0000"/>
                </a:solidFill>
                <a:latin typeface="+mj-lt"/>
                <a:ea typeface="+mn-ea"/>
                <a:cs typeface="+mn-cs"/>
              </a:rPr>
              <a:t>-ji</a:t>
            </a:r>
          </a:p>
        </p:txBody>
      </p:sp>
      <p:pic>
        <p:nvPicPr>
          <p:cNvPr id="8" name="Picture 7">
            <a:extLst>
              <a:ext uri="{FF2B5EF4-FFF2-40B4-BE49-F238E27FC236}">
                <a16:creationId xmlns:a16="http://schemas.microsoft.com/office/drawing/2014/main" id="{43622264-D9B3-FE0C-8525-C6301C6720AF}"/>
              </a:ext>
            </a:extLst>
          </p:cNvPr>
          <p:cNvPicPr>
            <a:picLocks noChangeAspect="1"/>
          </p:cNvPicPr>
          <p:nvPr/>
        </p:nvPicPr>
        <p:blipFill>
          <a:blip r:embed="rId3"/>
          <a:stretch>
            <a:fillRect/>
          </a:stretch>
        </p:blipFill>
        <p:spPr>
          <a:xfrm>
            <a:off x="400205" y="1320934"/>
            <a:ext cx="7367193" cy="4394066"/>
          </a:xfrm>
          <a:prstGeom prst="rect">
            <a:avLst/>
          </a:prstGeom>
        </p:spPr>
      </p:pic>
      <p:sp>
        <p:nvSpPr>
          <p:cNvPr id="10" name="TextBox 9">
            <a:extLst>
              <a:ext uri="{FF2B5EF4-FFF2-40B4-BE49-F238E27FC236}">
                <a16:creationId xmlns:a16="http://schemas.microsoft.com/office/drawing/2014/main" id="{F5CBD1CF-90AF-6339-B36E-449A8EB3FFD9}"/>
              </a:ext>
            </a:extLst>
          </p:cNvPr>
          <p:cNvSpPr txBox="1"/>
          <p:nvPr/>
        </p:nvSpPr>
        <p:spPr>
          <a:xfrm>
            <a:off x="8097253" y="1417187"/>
            <a:ext cx="3387443" cy="1938992"/>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dirty="0"/>
              <a:t>A 15</a:t>
            </a:r>
            <a:r>
              <a:rPr lang="en-US" baseline="30000" dirty="0"/>
              <a:t>th</a:t>
            </a:r>
            <a:r>
              <a:rPr lang="en-US" dirty="0"/>
              <a:t> century Japanese temple of </a:t>
            </a:r>
            <a:r>
              <a:rPr lang="en-US" dirty="0" err="1"/>
              <a:t>Ryoan</a:t>
            </a:r>
            <a:r>
              <a:rPr lang="en-US" dirty="0"/>
              <a:t>-ji featuring a meditation stone garden</a:t>
            </a:r>
          </a:p>
          <a:p>
            <a:pPr marL="285750" indent="-285750" algn="l">
              <a:buFont typeface="Arial" panose="020B0604020202020204" pitchFamily="34" charset="0"/>
              <a:buChar char="•"/>
            </a:pPr>
            <a:endParaRPr lang="en-US" sz="1800" kern="1200" dirty="0">
              <a:solidFill>
                <a:schemeClr val="tx1"/>
              </a:solidFill>
              <a:latin typeface="+mn-lt"/>
              <a:ea typeface="+mn-ea"/>
              <a:cs typeface="+mn-cs"/>
            </a:endParaRPr>
          </a:p>
          <a:p>
            <a:pPr marL="285750" indent="-285750" algn="l">
              <a:buFont typeface="Arial" panose="020B0604020202020204" pitchFamily="34" charset="0"/>
              <a:buChar char="•"/>
            </a:pPr>
            <a:r>
              <a:rPr lang="en-US" dirty="0"/>
              <a:t>Veranda that wraps aroun</a:t>
            </a:r>
            <a:r>
              <a:rPr lang="en-US" u="none" dirty="0"/>
              <a:t>d the garden opens to a view of 14 large stones </a:t>
            </a:r>
            <a:endParaRPr lang="en-US" sz="1800" kern="1200" dirty="0">
              <a:solidFill>
                <a:schemeClr val="tx1"/>
              </a:solidFill>
              <a:latin typeface="+mn-lt"/>
              <a:ea typeface="+mn-ea"/>
              <a:cs typeface="+mn-cs"/>
            </a:endParaRPr>
          </a:p>
        </p:txBody>
      </p:sp>
    </p:spTree>
    <p:extLst>
      <p:ext uri="{BB962C8B-B14F-4D97-AF65-F5344CB8AC3E}">
        <p14:creationId xmlns:p14="http://schemas.microsoft.com/office/powerpoint/2010/main" val="2539628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4</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4083802" y="348626"/>
            <a:ext cx="3683701" cy="430887"/>
          </a:xfrm>
          <a:prstGeom prst="rect">
            <a:avLst/>
          </a:prstGeom>
          <a:noFill/>
        </p:spPr>
        <p:txBody>
          <a:bodyPr wrap="none" lIns="0" tIns="0" rIns="0" bIns="0" rtlCol="0">
            <a:spAutoFit/>
          </a:bodyPr>
          <a:lstStyle/>
          <a:p>
            <a:pPr algn="l"/>
            <a:r>
              <a:rPr lang="en-US" sz="2800" kern="1200" dirty="0">
                <a:solidFill>
                  <a:srgbClr val="FF0000"/>
                </a:solidFill>
                <a:latin typeface="+mj-lt"/>
                <a:ea typeface="+mn-ea"/>
                <a:cs typeface="+mn-cs"/>
              </a:rPr>
              <a:t>15 (!) Stones of </a:t>
            </a:r>
            <a:r>
              <a:rPr lang="en-US" sz="2800" kern="1200" dirty="0" err="1">
                <a:solidFill>
                  <a:srgbClr val="FF0000"/>
                </a:solidFill>
                <a:latin typeface="+mj-lt"/>
                <a:ea typeface="+mn-ea"/>
                <a:cs typeface="+mn-cs"/>
              </a:rPr>
              <a:t>Ryoan</a:t>
            </a:r>
            <a:r>
              <a:rPr lang="en-US" sz="2800" kern="1200" dirty="0">
                <a:solidFill>
                  <a:srgbClr val="FF0000"/>
                </a:solidFill>
                <a:latin typeface="+mj-lt"/>
                <a:ea typeface="+mn-ea"/>
                <a:cs typeface="+mn-cs"/>
              </a:rPr>
              <a:t>-ji</a:t>
            </a:r>
          </a:p>
        </p:txBody>
      </p:sp>
      <p:pic>
        <p:nvPicPr>
          <p:cNvPr id="8" name="Picture 7">
            <a:extLst>
              <a:ext uri="{FF2B5EF4-FFF2-40B4-BE49-F238E27FC236}">
                <a16:creationId xmlns:a16="http://schemas.microsoft.com/office/drawing/2014/main" id="{43622264-D9B3-FE0C-8525-C6301C6720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8171" y="1320934"/>
            <a:ext cx="6971260" cy="4394066"/>
          </a:xfrm>
          <a:prstGeom prst="rect">
            <a:avLst/>
          </a:prstGeom>
        </p:spPr>
      </p:pic>
      <p:sp>
        <p:nvSpPr>
          <p:cNvPr id="10" name="TextBox 9">
            <a:extLst>
              <a:ext uri="{FF2B5EF4-FFF2-40B4-BE49-F238E27FC236}">
                <a16:creationId xmlns:a16="http://schemas.microsoft.com/office/drawing/2014/main" id="{F5CBD1CF-90AF-6339-B36E-449A8EB3FFD9}"/>
              </a:ext>
            </a:extLst>
          </p:cNvPr>
          <p:cNvSpPr txBox="1"/>
          <p:nvPr/>
        </p:nvSpPr>
        <p:spPr>
          <a:xfrm>
            <a:off x="8097253" y="1417187"/>
            <a:ext cx="3387443" cy="4985980"/>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dirty="0">
                <a:solidFill>
                  <a:schemeClr val="bg1">
                    <a:lumMod val="75000"/>
                  </a:schemeClr>
                </a:solidFill>
              </a:rPr>
              <a:t>A 15</a:t>
            </a:r>
            <a:r>
              <a:rPr lang="en-US" baseline="30000" dirty="0">
                <a:solidFill>
                  <a:schemeClr val="bg1">
                    <a:lumMod val="75000"/>
                  </a:schemeClr>
                </a:solidFill>
              </a:rPr>
              <a:t>th</a:t>
            </a:r>
            <a:r>
              <a:rPr lang="en-US" dirty="0">
                <a:solidFill>
                  <a:schemeClr val="bg1">
                    <a:lumMod val="75000"/>
                  </a:schemeClr>
                </a:solidFill>
              </a:rPr>
              <a:t> century Japanese temple of </a:t>
            </a:r>
            <a:r>
              <a:rPr lang="en-US" dirty="0" err="1">
                <a:solidFill>
                  <a:schemeClr val="bg1">
                    <a:lumMod val="75000"/>
                  </a:schemeClr>
                </a:solidFill>
              </a:rPr>
              <a:t>Ryoan</a:t>
            </a:r>
            <a:r>
              <a:rPr lang="en-US" dirty="0">
                <a:solidFill>
                  <a:schemeClr val="bg1">
                    <a:lumMod val="75000"/>
                  </a:schemeClr>
                </a:solidFill>
              </a:rPr>
              <a:t>-ji featuring a meditation stone garden</a:t>
            </a:r>
          </a:p>
          <a:p>
            <a:pPr marL="285750" indent="-285750" algn="l">
              <a:buFont typeface="Arial" panose="020B0604020202020204" pitchFamily="34" charset="0"/>
              <a:buChar char="•"/>
            </a:pPr>
            <a:endParaRPr lang="en-US" sz="1800" kern="1200" dirty="0">
              <a:solidFill>
                <a:schemeClr val="bg1">
                  <a:lumMod val="75000"/>
                </a:schemeClr>
              </a:solidFill>
              <a:latin typeface="+mn-lt"/>
              <a:ea typeface="+mn-ea"/>
              <a:cs typeface="+mn-cs"/>
            </a:endParaRPr>
          </a:p>
          <a:p>
            <a:pPr marL="285750" indent="-285750" algn="l">
              <a:buFont typeface="Arial" panose="020B0604020202020204" pitchFamily="34" charset="0"/>
              <a:buChar char="•"/>
            </a:pPr>
            <a:r>
              <a:rPr lang="en-US" dirty="0">
                <a:solidFill>
                  <a:schemeClr val="bg1">
                    <a:lumMod val="75000"/>
                  </a:schemeClr>
                </a:solidFill>
              </a:rPr>
              <a:t>Veranda that wraps aroun</a:t>
            </a:r>
            <a:r>
              <a:rPr lang="en-US" u="none" dirty="0">
                <a:solidFill>
                  <a:schemeClr val="bg1">
                    <a:lumMod val="75000"/>
                  </a:schemeClr>
                </a:solidFill>
              </a:rPr>
              <a:t>d the garden opens to a view of 14 large stones </a:t>
            </a:r>
          </a:p>
          <a:p>
            <a:pPr marL="285750" indent="-285750" algn="l">
              <a:buFont typeface="Arial" panose="020B0604020202020204" pitchFamily="34" charset="0"/>
              <a:buChar char="•"/>
            </a:pPr>
            <a:endParaRPr lang="en-US" sz="1800" kern="1200" dirty="0">
              <a:solidFill>
                <a:schemeClr val="tx1"/>
              </a:solidFill>
              <a:latin typeface="+mn-lt"/>
              <a:ea typeface="+mn-ea"/>
              <a:cs typeface="+mn-cs"/>
            </a:endParaRPr>
          </a:p>
          <a:p>
            <a:pPr marL="285750" indent="-285750" algn="l">
              <a:buFont typeface="Arial" panose="020B0604020202020204" pitchFamily="34" charset="0"/>
              <a:buChar char="•"/>
            </a:pPr>
            <a:r>
              <a:rPr lang="en-US" u="none" dirty="0"/>
              <a:t>Moving from one sitting spot to another, a careful observer will soon realize that the number of the stones is, in fact 15 </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u="none" dirty="0"/>
              <a:t>But at no point will all 15 stones be revealed to the observer at ones! </a:t>
            </a:r>
          </a:p>
          <a:p>
            <a:pPr algn="l"/>
            <a:endParaRPr lang="en-US" sz="1800" kern="1200" dirty="0">
              <a:solidFill>
                <a:schemeClr val="tx1"/>
              </a:solidFill>
              <a:latin typeface="+mn-lt"/>
              <a:ea typeface="+mn-ea"/>
              <a:cs typeface="+mn-cs"/>
            </a:endParaRPr>
          </a:p>
        </p:txBody>
      </p:sp>
    </p:spTree>
    <p:extLst>
      <p:ext uri="{BB962C8B-B14F-4D97-AF65-F5344CB8AC3E}">
        <p14:creationId xmlns:p14="http://schemas.microsoft.com/office/powerpoint/2010/main" val="1467742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5</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Study Design</a:t>
            </a:r>
          </a:p>
        </p:txBody>
      </p:sp>
      <p:sp>
        <p:nvSpPr>
          <p:cNvPr id="7" name="TextBox 6">
            <a:extLst>
              <a:ext uri="{FF2B5EF4-FFF2-40B4-BE49-F238E27FC236}">
                <a16:creationId xmlns:a16="http://schemas.microsoft.com/office/drawing/2014/main" id="{7D2F75E7-FF83-F8A7-9D8B-9EB38C14A359}"/>
              </a:ext>
            </a:extLst>
          </p:cNvPr>
          <p:cNvSpPr txBox="1"/>
          <p:nvPr/>
        </p:nvSpPr>
        <p:spPr>
          <a:xfrm>
            <a:off x="259202" y="1021838"/>
            <a:ext cx="5836797" cy="5078313"/>
          </a:xfrm>
          <a:prstGeom prst="rect">
            <a:avLst/>
          </a:prstGeom>
          <a:noFill/>
        </p:spPr>
        <p:txBody>
          <a:bodyPr wrap="square">
            <a:spAutoFit/>
          </a:bodyPr>
          <a:lstStyle/>
          <a:p>
            <a:pPr marL="285750" indent="-285750">
              <a:buFont typeface="Arial" panose="020B0604020202020204" pitchFamily="34" charset="0"/>
              <a:buChar char="•"/>
            </a:pPr>
            <a:r>
              <a:rPr lang="en-US" b="0" i="0" u="none" strike="noStrike" dirty="0">
                <a:solidFill>
                  <a:srgbClr val="000000"/>
                </a:solidFill>
                <a:effectLst/>
              </a:rPr>
              <a:t>Blood samples from 44 infants: 24 </a:t>
            </a:r>
            <a:r>
              <a:rPr lang="en-US" dirty="0">
                <a:solidFill>
                  <a:srgbClr val="000000"/>
                </a:solidFill>
              </a:rPr>
              <a:t>Une</a:t>
            </a:r>
            <a:r>
              <a:rPr lang="en-US" b="0" i="0" u="none" strike="noStrike" dirty="0">
                <a:solidFill>
                  <a:srgbClr val="000000"/>
                </a:solidFill>
                <a:effectLst/>
              </a:rPr>
              <a:t>xposed (UE) and 20 </a:t>
            </a:r>
            <a:r>
              <a:rPr lang="en-US" dirty="0">
                <a:solidFill>
                  <a:srgbClr val="000000"/>
                </a:solidFill>
              </a:rPr>
              <a:t>E</a:t>
            </a:r>
            <a:r>
              <a:rPr lang="en-US" b="0" i="0" u="none" strike="noStrike" dirty="0">
                <a:solidFill>
                  <a:srgbClr val="000000"/>
                </a:solidFill>
                <a:effectLst/>
              </a:rPr>
              <a:t>xposed to HIV (HEU), i.e., mothers diagnosed with HIV</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Samples either untreated (Unstimulated) or treated with one of six compounds. We examined Untreated and LPS (lipopolysaccharide) treated samples only. </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Each sample analyzed on a flow cytometer. Data published as .FSC files on a public repository.</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Combined data had &gt;42M rows (cells or particles). Out of these, ~14M identified as lymphocytes. </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Delta[</a:t>
            </a:r>
            <a:r>
              <a:rPr lang="en-US" i="1" dirty="0" err="1">
                <a:solidFill>
                  <a:srgbClr val="000000"/>
                </a:solidFill>
              </a:rPr>
              <a:t>i</a:t>
            </a:r>
            <a:r>
              <a:rPr lang="en-US" i="1" dirty="0">
                <a:solidFill>
                  <a:srgbClr val="000000"/>
                </a:solidFill>
              </a:rPr>
              <a:t>, </a:t>
            </a:r>
            <a:r>
              <a:rPr lang="en-US" i="1" dirty="0" err="1">
                <a:solidFill>
                  <a:srgbClr val="000000"/>
                </a:solidFill>
              </a:rPr>
              <a:t>j,k</a:t>
            </a:r>
            <a:r>
              <a:rPr lang="en-US" dirty="0">
                <a:solidFill>
                  <a:srgbClr val="000000"/>
                </a:solidFill>
              </a:rPr>
              <a:t>] = LPS[</a:t>
            </a:r>
            <a:r>
              <a:rPr lang="en-US" i="1" dirty="0" err="1">
                <a:solidFill>
                  <a:srgbClr val="000000"/>
                </a:solidFill>
              </a:rPr>
              <a:t>i</a:t>
            </a:r>
            <a:r>
              <a:rPr lang="en-US" i="1" dirty="0">
                <a:solidFill>
                  <a:srgbClr val="000000"/>
                </a:solidFill>
              </a:rPr>
              <a:t>, </a:t>
            </a:r>
            <a:r>
              <a:rPr lang="en-US" i="1" dirty="0" err="1">
                <a:solidFill>
                  <a:srgbClr val="000000"/>
                </a:solidFill>
              </a:rPr>
              <a:t>j,k</a:t>
            </a:r>
            <a:r>
              <a:rPr lang="en-US" dirty="0">
                <a:solidFill>
                  <a:srgbClr val="000000"/>
                </a:solidFill>
              </a:rPr>
              <a:t>] – mean(Unstimulated)[</a:t>
            </a:r>
            <a:r>
              <a:rPr lang="en-US" i="1" dirty="0">
                <a:solidFill>
                  <a:srgbClr val="000000"/>
                </a:solidFill>
              </a:rPr>
              <a:t>*, </a:t>
            </a:r>
            <a:r>
              <a:rPr lang="en-US" i="1" dirty="0" err="1">
                <a:solidFill>
                  <a:srgbClr val="000000"/>
                </a:solidFill>
              </a:rPr>
              <a:t>j,k</a:t>
            </a:r>
            <a:r>
              <a:rPr lang="en-US" dirty="0">
                <a:solidFill>
                  <a:srgbClr val="000000"/>
                </a:solidFill>
              </a:rPr>
              <a:t>] for </a:t>
            </a:r>
            <a:r>
              <a:rPr lang="en-US" i="1" dirty="0">
                <a:solidFill>
                  <a:srgbClr val="000000"/>
                </a:solidFill>
              </a:rPr>
              <a:t>j</a:t>
            </a:r>
            <a:r>
              <a:rPr lang="en-US" dirty="0">
                <a:solidFill>
                  <a:srgbClr val="000000"/>
                </a:solidFill>
              </a:rPr>
              <a:t>-</a:t>
            </a:r>
            <a:r>
              <a:rPr lang="en-US" dirty="0" err="1">
                <a:solidFill>
                  <a:srgbClr val="000000"/>
                </a:solidFill>
              </a:rPr>
              <a:t>th</a:t>
            </a:r>
            <a:r>
              <a:rPr lang="en-US" dirty="0">
                <a:solidFill>
                  <a:srgbClr val="000000"/>
                </a:solidFill>
              </a:rPr>
              <a:t> subject and </a:t>
            </a:r>
            <a:r>
              <a:rPr lang="en-US" i="1" dirty="0">
                <a:solidFill>
                  <a:srgbClr val="000000"/>
                </a:solidFill>
              </a:rPr>
              <a:t>k</a:t>
            </a:r>
            <a:r>
              <a:rPr lang="en-US" dirty="0">
                <a:solidFill>
                  <a:srgbClr val="000000"/>
                </a:solidFill>
              </a:rPr>
              <a:t>-</a:t>
            </a:r>
            <a:r>
              <a:rPr lang="en-US" dirty="0" err="1">
                <a:solidFill>
                  <a:srgbClr val="000000"/>
                </a:solidFill>
              </a:rPr>
              <a:t>th</a:t>
            </a:r>
            <a:r>
              <a:rPr lang="en-US" dirty="0">
                <a:solidFill>
                  <a:srgbClr val="000000"/>
                </a:solidFill>
              </a:rPr>
              <a:t> marker (protein)</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Remaining ~6.9M lymphocytes (=LPS group)</a:t>
            </a:r>
          </a:p>
        </p:txBody>
      </p:sp>
      <p:pic>
        <p:nvPicPr>
          <p:cNvPr id="5" name="Picture 4">
            <a:extLst>
              <a:ext uri="{FF2B5EF4-FFF2-40B4-BE49-F238E27FC236}">
                <a16:creationId xmlns:a16="http://schemas.microsoft.com/office/drawing/2014/main" id="{2AF12ABE-A103-FE2B-2C2A-B61D41A0B1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350979"/>
            <a:ext cx="5836798" cy="3755073"/>
          </a:xfrm>
          <a:prstGeom prst="rect">
            <a:avLst/>
          </a:prstGeom>
          <a:noFill/>
          <a:ln>
            <a:noFill/>
          </a:ln>
        </p:spPr>
      </p:pic>
    </p:spTree>
    <p:extLst>
      <p:ext uri="{BB962C8B-B14F-4D97-AF65-F5344CB8AC3E}">
        <p14:creationId xmlns:p14="http://schemas.microsoft.com/office/powerpoint/2010/main" val="159645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81D154-92EF-983A-DBF6-C01ABAB537F5}"/>
              </a:ext>
            </a:extLst>
          </p:cNvPr>
          <p:cNvPicPr>
            <a:picLocks noChangeAspect="1"/>
          </p:cNvPicPr>
          <p:nvPr/>
        </p:nvPicPr>
        <p:blipFill>
          <a:blip r:embed="rId3"/>
          <a:stretch>
            <a:fillRect/>
          </a:stretch>
        </p:blipFill>
        <p:spPr>
          <a:xfrm>
            <a:off x="7089633" y="1095375"/>
            <a:ext cx="4715738" cy="5046806"/>
          </a:xfrm>
          <a:prstGeom prst="rect">
            <a:avLst/>
          </a:prstGeom>
        </p:spPr>
      </p:pic>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6</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16479"/>
            <a:ext cx="12192000" cy="430887"/>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Flow Panel Design</a:t>
            </a:r>
          </a:p>
        </p:txBody>
      </p:sp>
      <p:graphicFrame>
        <p:nvGraphicFramePr>
          <p:cNvPr id="2" name="Table 1">
            <a:extLst>
              <a:ext uri="{FF2B5EF4-FFF2-40B4-BE49-F238E27FC236}">
                <a16:creationId xmlns:a16="http://schemas.microsoft.com/office/drawing/2014/main" id="{4C923E77-3DFF-339E-1CF1-C5615022405F}"/>
              </a:ext>
            </a:extLst>
          </p:cNvPr>
          <p:cNvGraphicFramePr>
            <a:graphicFrameLocks noGrp="1"/>
          </p:cNvGraphicFramePr>
          <p:nvPr>
            <p:extLst>
              <p:ext uri="{D42A27DB-BD31-4B8C-83A1-F6EECF244321}">
                <p14:modId xmlns:p14="http://schemas.microsoft.com/office/powerpoint/2010/main" val="3574480304"/>
              </p:ext>
            </p:extLst>
          </p:nvPr>
        </p:nvGraphicFramePr>
        <p:xfrm>
          <a:off x="386629" y="940777"/>
          <a:ext cx="6958279" cy="3253740"/>
        </p:xfrm>
        <a:graphic>
          <a:graphicData uri="http://schemas.openxmlformats.org/drawingml/2006/table">
            <a:tbl>
              <a:tblPr firstRow="1" bandRow="1">
                <a:tableStyleId>{5940675A-B579-460E-94D1-54222C63F5DA}</a:tableStyleId>
              </a:tblPr>
              <a:tblGrid>
                <a:gridCol w="1509993">
                  <a:extLst>
                    <a:ext uri="{9D8B030D-6E8A-4147-A177-3AD203B41FA5}">
                      <a16:colId xmlns:a16="http://schemas.microsoft.com/office/drawing/2014/main" val="1492343389"/>
                    </a:ext>
                  </a:extLst>
                </a:gridCol>
                <a:gridCol w="1049867">
                  <a:extLst>
                    <a:ext uri="{9D8B030D-6E8A-4147-A177-3AD203B41FA5}">
                      <a16:colId xmlns:a16="http://schemas.microsoft.com/office/drawing/2014/main" val="1578323112"/>
                    </a:ext>
                  </a:extLst>
                </a:gridCol>
                <a:gridCol w="4398419">
                  <a:extLst>
                    <a:ext uri="{9D8B030D-6E8A-4147-A177-3AD203B41FA5}">
                      <a16:colId xmlns:a16="http://schemas.microsoft.com/office/drawing/2014/main" val="1949222300"/>
                    </a:ext>
                  </a:extLst>
                </a:gridCol>
              </a:tblGrid>
              <a:tr h="215040">
                <a:tc>
                  <a:txBody>
                    <a:bodyPr/>
                    <a:lstStyle/>
                    <a:p>
                      <a:pPr algn="l" fontAlgn="b"/>
                      <a:r>
                        <a:rPr lang="en-US" sz="1600" b="1" i="0" u="none" strike="noStrike" dirty="0">
                          <a:solidFill>
                            <a:srgbClr val="000000"/>
                          </a:solidFill>
                          <a:effectLst/>
                          <a:latin typeface="+mn-lt"/>
                        </a:rPr>
                        <a:t>Fluorophore</a:t>
                      </a:r>
                    </a:p>
                  </a:txBody>
                  <a:tcPr marL="7620" marR="7620" marT="7620" marB="0"/>
                </a:tc>
                <a:tc>
                  <a:txBody>
                    <a:bodyPr/>
                    <a:lstStyle/>
                    <a:p>
                      <a:pPr algn="l" fontAlgn="b"/>
                      <a:r>
                        <a:rPr lang="en-US" sz="1600" b="1" i="0" u="none" strike="noStrike">
                          <a:solidFill>
                            <a:srgbClr val="000000"/>
                          </a:solidFill>
                          <a:effectLst/>
                          <a:latin typeface="+mn-lt"/>
                        </a:rPr>
                        <a:t>Marker</a:t>
                      </a:r>
                    </a:p>
                  </a:txBody>
                  <a:tcPr marL="7620" marR="7620" marT="7620" marB="0"/>
                </a:tc>
                <a:tc>
                  <a:txBody>
                    <a:bodyPr/>
                    <a:lstStyle/>
                    <a:p>
                      <a:pPr algn="l" fontAlgn="b"/>
                      <a:r>
                        <a:rPr lang="en-US" sz="1600" b="1" i="0" u="none" strike="noStrike" dirty="0">
                          <a:solidFill>
                            <a:srgbClr val="000000"/>
                          </a:solidFill>
                          <a:effectLst/>
                          <a:latin typeface="+mn-lt"/>
                        </a:rPr>
                        <a:t>Description</a:t>
                      </a:r>
                    </a:p>
                  </a:txBody>
                  <a:tcPr marL="7620" marR="7620" marT="7620" marB="0"/>
                </a:tc>
                <a:extLst>
                  <a:ext uri="{0D108BD9-81ED-4DB2-BD59-A6C34878D82A}">
                    <a16:rowId xmlns:a16="http://schemas.microsoft.com/office/drawing/2014/main" val="3983185212"/>
                  </a:ext>
                </a:extLst>
              </a:tr>
              <a:tr h="215040">
                <a:tc>
                  <a:txBody>
                    <a:bodyPr/>
                    <a:lstStyle/>
                    <a:p>
                      <a:pPr algn="l" fontAlgn="b"/>
                      <a:r>
                        <a:rPr lang="en-US" sz="1600" b="0" i="0" u="none" strike="noStrike" dirty="0">
                          <a:solidFill>
                            <a:srgbClr val="000000"/>
                          </a:solidFill>
                          <a:effectLst/>
                          <a:latin typeface="+mn-lt"/>
                        </a:rPr>
                        <a:t>FSC-A</a:t>
                      </a:r>
                    </a:p>
                  </a:txBody>
                  <a:tcPr marL="7620" marR="7620" marT="7620" marB="0"/>
                </a:tc>
                <a:tc>
                  <a:txBody>
                    <a:bodyPr/>
                    <a:lstStyle/>
                    <a:p>
                      <a:pPr algn="l" fontAlgn="b"/>
                      <a:r>
                        <a:rPr lang="en-US" sz="1600" b="0" i="0" u="none" strike="noStrike" dirty="0">
                          <a:solidFill>
                            <a:srgbClr val="000000"/>
                          </a:solidFill>
                          <a:effectLst/>
                          <a:latin typeface="+mn-lt"/>
                        </a:rPr>
                        <a:t>Size</a:t>
                      </a:r>
                    </a:p>
                  </a:txBody>
                  <a:tcPr marL="7620" marR="7620" marT="7620" marB="0"/>
                </a:tc>
                <a:tc>
                  <a:txBody>
                    <a:bodyPr/>
                    <a:lstStyle/>
                    <a:p>
                      <a:pPr algn="l" fontAlgn="b"/>
                      <a:endParaRPr lang="en-US" sz="16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2349854986"/>
                  </a:ext>
                </a:extLst>
              </a:tr>
              <a:tr h="215040">
                <a:tc>
                  <a:txBody>
                    <a:bodyPr/>
                    <a:lstStyle/>
                    <a:p>
                      <a:pPr algn="l" fontAlgn="b"/>
                      <a:r>
                        <a:rPr lang="en-US" sz="1600" b="0" i="0" u="none" strike="noStrike" dirty="0">
                          <a:solidFill>
                            <a:srgbClr val="000000"/>
                          </a:solidFill>
                          <a:effectLst/>
                          <a:latin typeface="+mn-lt"/>
                        </a:rPr>
                        <a:t>SSC-A</a:t>
                      </a:r>
                    </a:p>
                  </a:txBody>
                  <a:tcPr marL="7620" marR="7620" marT="7620" marB="0"/>
                </a:tc>
                <a:tc>
                  <a:txBody>
                    <a:bodyPr/>
                    <a:lstStyle/>
                    <a:p>
                      <a:pPr algn="l" fontAlgn="b"/>
                      <a:r>
                        <a:rPr lang="en-US" sz="1600" b="0" i="0" u="none" strike="noStrike" dirty="0">
                          <a:solidFill>
                            <a:srgbClr val="000000"/>
                          </a:solidFill>
                          <a:effectLst/>
                          <a:latin typeface="+mn-lt"/>
                        </a:rPr>
                        <a:t>Granularity</a:t>
                      </a:r>
                    </a:p>
                  </a:txBody>
                  <a:tcPr marL="7620" marR="7620" marT="7620" marB="0"/>
                </a:tc>
                <a:tc>
                  <a:txBody>
                    <a:bodyPr/>
                    <a:lstStyle/>
                    <a:p>
                      <a:pPr algn="l" fontAlgn="b"/>
                      <a:endParaRPr lang="en-US" sz="16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3146722093"/>
                  </a:ext>
                </a:extLst>
              </a:tr>
              <a:tr h="215040">
                <a:tc>
                  <a:txBody>
                    <a:bodyPr/>
                    <a:lstStyle/>
                    <a:p>
                      <a:pPr algn="l" fontAlgn="b"/>
                      <a:r>
                        <a:rPr lang="en-US" sz="1600" b="0" i="0" u="none" strike="noStrike" dirty="0">
                          <a:solidFill>
                            <a:srgbClr val="000000"/>
                          </a:solidFill>
                          <a:effectLst/>
                          <a:latin typeface="+mn-lt"/>
                        </a:rPr>
                        <a:t>FITC</a:t>
                      </a:r>
                    </a:p>
                  </a:txBody>
                  <a:tcPr marL="7620" marR="7620" marT="7620" marB="0"/>
                </a:tc>
                <a:tc>
                  <a:txBody>
                    <a:bodyPr/>
                    <a:lstStyle/>
                    <a:p>
                      <a:pPr algn="l" fontAlgn="b"/>
                      <a:r>
                        <a:rPr lang="en-US" sz="1600" b="0" i="0" u="none" strike="noStrike">
                          <a:solidFill>
                            <a:srgbClr val="000000"/>
                          </a:solidFill>
                          <a:effectLst/>
                          <a:latin typeface="+mn-lt"/>
                        </a:rPr>
                        <a:t>IFNa</a:t>
                      </a:r>
                    </a:p>
                  </a:txBody>
                  <a:tcPr marL="7620" marR="7620" marT="7620" marB="0"/>
                </a:tc>
                <a:tc>
                  <a:txBody>
                    <a:bodyPr/>
                    <a:lstStyle/>
                    <a:p>
                      <a:pPr algn="l" fontAlgn="b"/>
                      <a:r>
                        <a:rPr lang="en-US" sz="1600" b="0" i="0" u="none" strike="noStrike" dirty="0">
                          <a:solidFill>
                            <a:srgbClr val="000000"/>
                          </a:solidFill>
                          <a:effectLst/>
                          <a:latin typeface="+mn-lt"/>
                        </a:rPr>
                        <a:t>Pro-inflammatory cytokine (Th cell response)</a:t>
                      </a:r>
                    </a:p>
                  </a:txBody>
                  <a:tcPr marL="7620" marR="7620" marT="7620" marB="0"/>
                </a:tc>
                <a:extLst>
                  <a:ext uri="{0D108BD9-81ED-4DB2-BD59-A6C34878D82A}">
                    <a16:rowId xmlns:a16="http://schemas.microsoft.com/office/drawing/2014/main" val="1515000017"/>
                  </a:ext>
                </a:extLst>
              </a:tr>
              <a:tr h="558870">
                <a:tc>
                  <a:txBody>
                    <a:bodyPr/>
                    <a:lstStyle/>
                    <a:p>
                      <a:pPr algn="l" fontAlgn="b"/>
                      <a:r>
                        <a:rPr lang="en-US" sz="1600" b="0" i="0" u="none" strike="noStrike">
                          <a:solidFill>
                            <a:schemeClr val="tx1"/>
                          </a:solidFill>
                          <a:effectLst/>
                          <a:latin typeface="+mn-lt"/>
                        </a:rPr>
                        <a:t>PerCP-Cy5-5</a:t>
                      </a:r>
                    </a:p>
                  </a:txBody>
                  <a:tcPr marL="7620" marR="7620" marT="7620" marB="0"/>
                </a:tc>
                <a:tc>
                  <a:txBody>
                    <a:bodyPr/>
                    <a:lstStyle/>
                    <a:p>
                      <a:pPr algn="l" fontAlgn="b"/>
                      <a:r>
                        <a:rPr lang="en-US" sz="1600" b="0" i="0" u="none" strike="noStrike" dirty="0">
                          <a:solidFill>
                            <a:schemeClr val="tx1"/>
                          </a:solidFill>
                          <a:effectLst/>
                          <a:latin typeface="+mn-lt"/>
                        </a:rPr>
                        <a:t>MHCII</a:t>
                      </a:r>
                    </a:p>
                  </a:txBody>
                  <a:tcPr marL="7620" marR="7620" marT="7620"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chemeClr val="tx1"/>
                          </a:solidFill>
                          <a:effectLst/>
                          <a:latin typeface="+mn-lt"/>
                        </a:rPr>
                        <a:t>Expressed by APCs (B cells, Monocytes, Macrophages and Dendritic cells), upregulated upon infection and presentation of antigen</a:t>
                      </a:r>
                    </a:p>
                  </a:txBody>
                  <a:tcPr marL="7620" marR="7620" marT="7620" marB="0"/>
                </a:tc>
                <a:extLst>
                  <a:ext uri="{0D108BD9-81ED-4DB2-BD59-A6C34878D82A}">
                    <a16:rowId xmlns:a16="http://schemas.microsoft.com/office/drawing/2014/main" val="3355031433"/>
                  </a:ext>
                </a:extLst>
              </a:tr>
              <a:tr h="215040">
                <a:tc>
                  <a:txBody>
                    <a:bodyPr/>
                    <a:lstStyle/>
                    <a:p>
                      <a:pPr algn="l" fontAlgn="b"/>
                      <a:r>
                        <a:rPr lang="en-US" sz="1600" b="0" i="0" u="none" strike="noStrike">
                          <a:solidFill>
                            <a:srgbClr val="000000"/>
                          </a:solidFill>
                          <a:effectLst/>
                          <a:latin typeface="+mn-lt"/>
                        </a:rPr>
                        <a:t>APC-Cy7-A </a:t>
                      </a:r>
                    </a:p>
                  </a:txBody>
                  <a:tcPr marL="7620" marR="7620" marT="7620" marB="0"/>
                </a:tc>
                <a:tc>
                  <a:txBody>
                    <a:bodyPr/>
                    <a:lstStyle/>
                    <a:p>
                      <a:pPr algn="l" fontAlgn="b"/>
                      <a:r>
                        <a:rPr lang="en-US" sz="1600" b="0" i="0" u="none" strike="noStrike">
                          <a:solidFill>
                            <a:srgbClr val="000000"/>
                          </a:solidFill>
                          <a:effectLst/>
                          <a:latin typeface="+mn-lt"/>
                        </a:rPr>
                        <a:t>IL6</a:t>
                      </a:r>
                    </a:p>
                  </a:txBody>
                  <a:tcPr marL="7620" marR="7620" marT="7620" marB="0"/>
                </a:tc>
                <a:tc>
                  <a:txBody>
                    <a:bodyPr/>
                    <a:lstStyle/>
                    <a:p>
                      <a:pPr algn="l" fontAlgn="b"/>
                      <a:r>
                        <a:rPr lang="en-US" sz="1600" b="0" i="0" u="none" strike="noStrike" dirty="0">
                          <a:solidFill>
                            <a:srgbClr val="000000"/>
                          </a:solidFill>
                          <a:effectLst/>
                          <a:latin typeface="+mn-lt"/>
                        </a:rPr>
                        <a:t>Pro-inflammatory cytokine (Th cell response)</a:t>
                      </a:r>
                    </a:p>
                  </a:txBody>
                  <a:tcPr marL="7620" marR="7620" marT="7620" marB="0"/>
                </a:tc>
                <a:extLst>
                  <a:ext uri="{0D108BD9-81ED-4DB2-BD59-A6C34878D82A}">
                    <a16:rowId xmlns:a16="http://schemas.microsoft.com/office/drawing/2014/main" val="760914529"/>
                  </a:ext>
                </a:extLst>
              </a:tr>
              <a:tr h="215040">
                <a:tc>
                  <a:txBody>
                    <a:bodyPr/>
                    <a:lstStyle/>
                    <a:p>
                      <a:pPr algn="l" fontAlgn="b"/>
                      <a:r>
                        <a:rPr lang="en-US" sz="1600" b="0" i="0" u="none" strike="noStrike">
                          <a:solidFill>
                            <a:srgbClr val="000000"/>
                          </a:solidFill>
                          <a:effectLst/>
                          <a:latin typeface="+mn-lt"/>
                        </a:rPr>
                        <a:t>Pac Blue</a:t>
                      </a:r>
                    </a:p>
                  </a:txBody>
                  <a:tcPr marL="7620" marR="7620" marT="7620" marB="0"/>
                </a:tc>
                <a:tc>
                  <a:txBody>
                    <a:bodyPr/>
                    <a:lstStyle/>
                    <a:p>
                      <a:pPr algn="l" fontAlgn="b"/>
                      <a:r>
                        <a:rPr lang="en-US" sz="1600" b="0" i="0" u="none" strike="noStrike">
                          <a:solidFill>
                            <a:srgbClr val="000000"/>
                          </a:solidFill>
                          <a:effectLst/>
                          <a:latin typeface="+mn-lt"/>
                        </a:rPr>
                        <a:t>IL12</a:t>
                      </a:r>
                    </a:p>
                  </a:txBody>
                  <a:tcPr marL="7620" marR="7620" marT="7620" marB="0"/>
                </a:tc>
                <a:tc>
                  <a:txBody>
                    <a:bodyPr/>
                    <a:lstStyle/>
                    <a:p>
                      <a:pPr algn="l" fontAlgn="b"/>
                      <a:r>
                        <a:rPr lang="en-US" sz="1600" b="0" i="0" u="none" strike="noStrike" dirty="0">
                          <a:solidFill>
                            <a:srgbClr val="000000"/>
                          </a:solidFill>
                          <a:effectLst/>
                          <a:latin typeface="+mn-lt"/>
                        </a:rPr>
                        <a:t>Pro-inflammatory cytokine (Th cell response)</a:t>
                      </a:r>
                    </a:p>
                  </a:txBody>
                  <a:tcPr marL="7620" marR="7620" marT="7620" marB="0"/>
                </a:tc>
                <a:extLst>
                  <a:ext uri="{0D108BD9-81ED-4DB2-BD59-A6C34878D82A}">
                    <a16:rowId xmlns:a16="http://schemas.microsoft.com/office/drawing/2014/main" val="1325700383"/>
                  </a:ext>
                </a:extLst>
              </a:tr>
              <a:tr h="215040">
                <a:tc>
                  <a:txBody>
                    <a:bodyPr/>
                    <a:lstStyle/>
                    <a:p>
                      <a:pPr algn="l" fontAlgn="b"/>
                      <a:r>
                        <a:rPr lang="en-US" sz="1600" b="0" i="0" u="none" strike="noStrike" dirty="0">
                          <a:solidFill>
                            <a:srgbClr val="000000"/>
                          </a:solidFill>
                          <a:effectLst/>
                          <a:latin typeface="+mn-lt"/>
                        </a:rPr>
                        <a:t>Alexa Fluor 700</a:t>
                      </a:r>
                    </a:p>
                  </a:txBody>
                  <a:tcPr marL="7620" marR="7620" marT="7620" marB="0"/>
                </a:tc>
                <a:tc>
                  <a:txBody>
                    <a:bodyPr/>
                    <a:lstStyle/>
                    <a:p>
                      <a:pPr algn="l" fontAlgn="b"/>
                      <a:r>
                        <a:rPr lang="en-US" sz="1600" b="0" i="0" u="none" strike="noStrike" dirty="0" err="1">
                          <a:solidFill>
                            <a:srgbClr val="000000"/>
                          </a:solidFill>
                          <a:effectLst/>
                          <a:latin typeface="+mn-lt"/>
                        </a:rPr>
                        <a:t>TNFa</a:t>
                      </a:r>
                      <a:endParaRPr lang="en-US" sz="1600" b="0" i="0" u="none" strike="noStrike" dirty="0">
                        <a:solidFill>
                          <a:srgbClr val="000000"/>
                        </a:solidFill>
                        <a:effectLst/>
                        <a:latin typeface="+mn-lt"/>
                      </a:endParaRPr>
                    </a:p>
                  </a:txBody>
                  <a:tcPr marL="7620" marR="7620" marT="7620"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Pro-inflammatory cytokine (Th cell response)</a:t>
                      </a:r>
                    </a:p>
                  </a:txBody>
                  <a:tcPr marL="7620" marR="7620" marT="7620" marB="0"/>
                </a:tc>
                <a:extLst>
                  <a:ext uri="{0D108BD9-81ED-4DB2-BD59-A6C34878D82A}">
                    <a16:rowId xmlns:a16="http://schemas.microsoft.com/office/drawing/2014/main" val="2513384177"/>
                  </a:ext>
                </a:extLst>
              </a:tr>
              <a:tr h="215040">
                <a:tc>
                  <a:txBody>
                    <a:bodyPr/>
                    <a:lstStyle/>
                    <a:p>
                      <a:pPr algn="l" fontAlgn="b"/>
                      <a:r>
                        <a:rPr lang="en-US" sz="1600" b="0" i="0" u="none" strike="noStrike" dirty="0">
                          <a:solidFill>
                            <a:srgbClr val="FF0000"/>
                          </a:solidFill>
                          <a:effectLst/>
                          <a:latin typeface="+mn-lt"/>
                        </a:rPr>
                        <a:t>PE</a:t>
                      </a:r>
                    </a:p>
                  </a:txBody>
                  <a:tcPr marL="7620" marR="7620" marT="7620" marB="0"/>
                </a:tc>
                <a:tc>
                  <a:txBody>
                    <a:bodyPr/>
                    <a:lstStyle/>
                    <a:p>
                      <a:pPr algn="l" fontAlgn="b"/>
                      <a:r>
                        <a:rPr lang="en-US" sz="1600" b="0" i="0" u="none" strike="noStrike" dirty="0">
                          <a:solidFill>
                            <a:srgbClr val="FF0000"/>
                          </a:solidFill>
                          <a:effectLst/>
                          <a:latin typeface="+mn-lt"/>
                        </a:rPr>
                        <a:t>CD123</a:t>
                      </a:r>
                    </a:p>
                  </a:txBody>
                  <a:tcPr marL="7620" marR="7620" marT="7620" marB="0"/>
                </a:tc>
                <a:tc>
                  <a:txBody>
                    <a:bodyPr/>
                    <a:lstStyle/>
                    <a:p>
                      <a:pPr algn="l" fontAlgn="b"/>
                      <a:r>
                        <a:rPr lang="en-US" sz="1600" b="0" i="0" u="none" strike="noStrike" dirty="0">
                          <a:solidFill>
                            <a:srgbClr val="FF0000"/>
                          </a:solidFill>
                          <a:effectLst/>
                          <a:latin typeface="+mn-lt"/>
                        </a:rPr>
                        <a:t>Dendritic cells</a:t>
                      </a:r>
                    </a:p>
                  </a:txBody>
                  <a:tcPr marL="7620" marR="7620" marT="7620" marB="0"/>
                </a:tc>
                <a:extLst>
                  <a:ext uri="{0D108BD9-81ED-4DB2-BD59-A6C34878D82A}">
                    <a16:rowId xmlns:a16="http://schemas.microsoft.com/office/drawing/2014/main" val="3817017506"/>
                  </a:ext>
                </a:extLst>
              </a:tr>
              <a:tr h="215040">
                <a:tc>
                  <a:txBody>
                    <a:bodyPr/>
                    <a:lstStyle/>
                    <a:p>
                      <a:pPr algn="l" fontAlgn="b"/>
                      <a:r>
                        <a:rPr lang="en-US" sz="1600" b="0" i="0" u="none" strike="noStrike" dirty="0">
                          <a:solidFill>
                            <a:srgbClr val="FF0000"/>
                          </a:solidFill>
                          <a:effectLst/>
                          <a:latin typeface="+mn-lt"/>
                        </a:rPr>
                        <a:t>PE-Cy7</a:t>
                      </a:r>
                    </a:p>
                  </a:txBody>
                  <a:tcPr marL="7620" marR="7620" marT="7620" marB="0"/>
                </a:tc>
                <a:tc>
                  <a:txBody>
                    <a:bodyPr/>
                    <a:lstStyle/>
                    <a:p>
                      <a:pPr algn="l" fontAlgn="b"/>
                      <a:r>
                        <a:rPr lang="en-US" sz="1600" b="0" i="0" u="none" strike="noStrike">
                          <a:solidFill>
                            <a:srgbClr val="FF0000"/>
                          </a:solidFill>
                          <a:effectLst/>
                          <a:latin typeface="+mn-lt"/>
                        </a:rPr>
                        <a:t>CD14</a:t>
                      </a:r>
                    </a:p>
                  </a:txBody>
                  <a:tcPr marL="7620" marR="7620" marT="7620" marB="0"/>
                </a:tc>
                <a:tc>
                  <a:txBody>
                    <a:bodyPr/>
                    <a:lstStyle/>
                    <a:p>
                      <a:pPr algn="l" fontAlgn="b"/>
                      <a:r>
                        <a:rPr lang="en-US" sz="1600" b="0" i="0" u="none" strike="noStrike" dirty="0">
                          <a:solidFill>
                            <a:srgbClr val="FF0000"/>
                          </a:solidFill>
                          <a:effectLst/>
                          <a:latin typeface="+mn-lt"/>
                        </a:rPr>
                        <a:t>Monocytes/Macrophages</a:t>
                      </a:r>
                    </a:p>
                  </a:txBody>
                  <a:tcPr marL="7620" marR="7620" marT="7620" marB="0"/>
                </a:tc>
                <a:extLst>
                  <a:ext uri="{0D108BD9-81ED-4DB2-BD59-A6C34878D82A}">
                    <a16:rowId xmlns:a16="http://schemas.microsoft.com/office/drawing/2014/main" val="1718177623"/>
                  </a:ext>
                </a:extLst>
              </a:tr>
              <a:tr h="215040">
                <a:tc>
                  <a:txBody>
                    <a:bodyPr/>
                    <a:lstStyle/>
                    <a:p>
                      <a:pPr algn="l" fontAlgn="b"/>
                      <a:r>
                        <a:rPr lang="en-US" sz="1600" b="0" i="0" u="none" strike="noStrike">
                          <a:solidFill>
                            <a:srgbClr val="FF0000"/>
                          </a:solidFill>
                          <a:effectLst/>
                          <a:latin typeface="+mn-lt"/>
                        </a:rPr>
                        <a:t>APC-A</a:t>
                      </a:r>
                    </a:p>
                  </a:txBody>
                  <a:tcPr marL="7620" marR="7620" marT="7620" marB="0"/>
                </a:tc>
                <a:tc>
                  <a:txBody>
                    <a:bodyPr/>
                    <a:lstStyle/>
                    <a:p>
                      <a:pPr algn="l" fontAlgn="b"/>
                      <a:r>
                        <a:rPr lang="en-US" sz="1600" b="0" i="0" u="none" strike="noStrike" dirty="0">
                          <a:solidFill>
                            <a:srgbClr val="FF0000"/>
                          </a:solidFill>
                          <a:effectLst/>
                          <a:latin typeface="+mn-lt"/>
                        </a:rPr>
                        <a:t>CD11c</a:t>
                      </a:r>
                    </a:p>
                  </a:txBody>
                  <a:tcPr marL="7620" marR="7620" marT="7620" marB="0"/>
                </a:tc>
                <a:tc>
                  <a:txBody>
                    <a:bodyPr/>
                    <a:lstStyle/>
                    <a:p>
                      <a:pPr algn="l" fontAlgn="b"/>
                      <a:r>
                        <a:rPr lang="en-US" sz="1600" b="0" i="0" u="none" strike="noStrike" dirty="0">
                          <a:solidFill>
                            <a:srgbClr val="FF0000"/>
                          </a:solidFill>
                          <a:effectLst/>
                          <a:latin typeface="+mn-lt"/>
                        </a:rPr>
                        <a:t>Dendritic cells</a:t>
                      </a:r>
                    </a:p>
                  </a:txBody>
                  <a:tcPr marL="7620" marR="7620" marT="7620" marB="0"/>
                </a:tc>
                <a:extLst>
                  <a:ext uri="{0D108BD9-81ED-4DB2-BD59-A6C34878D82A}">
                    <a16:rowId xmlns:a16="http://schemas.microsoft.com/office/drawing/2014/main" val="2042935927"/>
                  </a:ext>
                </a:extLst>
              </a:tr>
            </a:tbl>
          </a:graphicData>
        </a:graphic>
      </p:graphicFrame>
      <p:sp>
        <p:nvSpPr>
          <p:cNvPr id="10" name="TextBox 9">
            <a:extLst>
              <a:ext uri="{FF2B5EF4-FFF2-40B4-BE49-F238E27FC236}">
                <a16:creationId xmlns:a16="http://schemas.microsoft.com/office/drawing/2014/main" id="{201A091C-FC96-2629-462D-20C76E7B2F9C}"/>
              </a:ext>
            </a:extLst>
          </p:cNvPr>
          <p:cNvSpPr txBox="1"/>
          <p:nvPr/>
        </p:nvSpPr>
        <p:spPr>
          <a:xfrm>
            <a:off x="7848355" y="5772849"/>
            <a:ext cx="2262772" cy="369332"/>
          </a:xfrm>
          <a:prstGeom prst="rect">
            <a:avLst/>
          </a:prstGeom>
          <a:noFill/>
        </p:spPr>
        <p:txBody>
          <a:bodyPr wrap="square" lIns="0" tIns="0" rIns="0" bIns="0" rtlCol="0">
            <a:spAutoFit/>
          </a:bodyPr>
          <a:lstStyle/>
          <a:p>
            <a:pPr algn="l"/>
            <a:r>
              <a:rPr lang="en-US" sz="1200" i="1" kern="1200" dirty="0">
                <a:solidFill>
                  <a:schemeClr val="bg1">
                    <a:lumMod val="65000"/>
                  </a:schemeClr>
                </a:solidFill>
                <a:latin typeface="+mn-lt"/>
                <a:ea typeface="+mn-ea"/>
                <a:cs typeface="+mn-cs"/>
              </a:rPr>
              <a:t>How the Immune System Works. L </a:t>
            </a:r>
            <a:r>
              <a:rPr lang="en-US" sz="1200" i="1" dirty="0" err="1">
                <a:solidFill>
                  <a:schemeClr val="bg1">
                    <a:lumMod val="65000"/>
                  </a:schemeClr>
                </a:solidFill>
              </a:rPr>
              <a:t>S</a:t>
            </a:r>
            <a:r>
              <a:rPr lang="en-US" sz="1200" i="1" kern="1200" dirty="0" err="1">
                <a:solidFill>
                  <a:schemeClr val="bg1">
                    <a:lumMod val="65000"/>
                  </a:schemeClr>
                </a:solidFill>
                <a:latin typeface="+mn-lt"/>
                <a:ea typeface="+mn-ea"/>
                <a:cs typeface="+mn-cs"/>
              </a:rPr>
              <a:t>ompayrac</a:t>
            </a:r>
            <a:r>
              <a:rPr lang="en-US" sz="1200" i="1" kern="1200" dirty="0">
                <a:solidFill>
                  <a:schemeClr val="bg1">
                    <a:lumMod val="65000"/>
                  </a:schemeClr>
                </a:solidFill>
                <a:latin typeface="+mn-lt"/>
                <a:ea typeface="+mn-ea"/>
                <a:cs typeface="+mn-cs"/>
              </a:rPr>
              <a:t>, Wiley 2019</a:t>
            </a:r>
          </a:p>
        </p:txBody>
      </p:sp>
      <p:pic>
        <p:nvPicPr>
          <p:cNvPr id="15" name="Picture 14">
            <a:extLst>
              <a:ext uri="{FF2B5EF4-FFF2-40B4-BE49-F238E27FC236}">
                <a16:creationId xmlns:a16="http://schemas.microsoft.com/office/drawing/2014/main" id="{BF1509AB-893E-7FD6-0C50-F0A971DA1146}"/>
              </a:ext>
            </a:extLst>
          </p:cNvPr>
          <p:cNvPicPr>
            <a:picLocks noChangeAspect="1"/>
          </p:cNvPicPr>
          <p:nvPr/>
        </p:nvPicPr>
        <p:blipFill rotWithShape="1">
          <a:blip r:embed="rId4"/>
          <a:srcRect l="1893" t="9230"/>
          <a:stretch/>
        </p:blipFill>
        <p:spPr>
          <a:xfrm>
            <a:off x="210257" y="4287928"/>
            <a:ext cx="2262772" cy="2073075"/>
          </a:xfrm>
          <a:prstGeom prst="rect">
            <a:avLst/>
          </a:prstGeom>
        </p:spPr>
      </p:pic>
      <p:pic>
        <p:nvPicPr>
          <p:cNvPr id="16" name="Picture 15">
            <a:extLst>
              <a:ext uri="{FF2B5EF4-FFF2-40B4-BE49-F238E27FC236}">
                <a16:creationId xmlns:a16="http://schemas.microsoft.com/office/drawing/2014/main" id="{82795059-6B71-6215-E40E-AF2BCF9BB360}"/>
              </a:ext>
            </a:extLst>
          </p:cNvPr>
          <p:cNvPicPr>
            <a:picLocks noChangeAspect="1"/>
          </p:cNvPicPr>
          <p:nvPr/>
        </p:nvPicPr>
        <p:blipFill>
          <a:blip r:embed="rId5"/>
          <a:stretch>
            <a:fillRect/>
          </a:stretch>
        </p:blipFill>
        <p:spPr>
          <a:xfrm>
            <a:off x="3056848" y="4442526"/>
            <a:ext cx="4412146" cy="1517854"/>
          </a:xfrm>
          <a:prstGeom prst="rect">
            <a:avLst/>
          </a:prstGeom>
        </p:spPr>
      </p:pic>
      <p:sp>
        <p:nvSpPr>
          <p:cNvPr id="17" name="Arrow: Right 16">
            <a:extLst>
              <a:ext uri="{FF2B5EF4-FFF2-40B4-BE49-F238E27FC236}">
                <a16:creationId xmlns:a16="http://schemas.microsoft.com/office/drawing/2014/main" id="{1C66732D-EF3C-61DC-D624-7A41F674F180}"/>
              </a:ext>
            </a:extLst>
          </p:cNvPr>
          <p:cNvSpPr/>
          <p:nvPr/>
        </p:nvSpPr>
        <p:spPr>
          <a:xfrm>
            <a:off x="2556256" y="5038167"/>
            <a:ext cx="419631" cy="3265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9" name="TextBox 18">
            <a:extLst>
              <a:ext uri="{FF2B5EF4-FFF2-40B4-BE49-F238E27FC236}">
                <a16:creationId xmlns:a16="http://schemas.microsoft.com/office/drawing/2014/main" id="{302D23EF-B868-895D-F87E-BCAEB192B0A3}"/>
              </a:ext>
            </a:extLst>
          </p:cNvPr>
          <p:cNvSpPr txBox="1"/>
          <p:nvPr/>
        </p:nvSpPr>
        <p:spPr>
          <a:xfrm>
            <a:off x="3830531" y="5957515"/>
            <a:ext cx="2864779" cy="461665"/>
          </a:xfrm>
          <a:prstGeom prst="rect">
            <a:avLst/>
          </a:prstGeom>
          <a:noFill/>
        </p:spPr>
        <p:txBody>
          <a:bodyPr wrap="square">
            <a:spAutoFit/>
          </a:bodyPr>
          <a:lstStyle/>
          <a:p>
            <a:r>
              <a:rPr lang="en-US" sz="1200" dirty="0">
                <a:hlinkClick r:id="rId6"/>
              </a:rPr>
              <a:t>https://www.ptglab.com/news/blog/flow-cytometry-gating-for-beginners/</a:t>
            </a:r>
            <a:endParaRPr lang="en-US" sz="1200" dirty="0"/>
          </a:p>
        </p:txBody>
      </p:sp>
    </p:spTree>
    <p:extLst>
      <p:ext uri="{BB962C8B-B14F-4D97-AF65-F5344CB8AC3E}">
        <p14:creationId xmlns:p14="http://schemas.microsoft.com/office/powerpoint/2010/main" val="95240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81D154-92EF-983A-DBF6-C01ABAB537F5}"/>
              </a:ext>
            </a:extLst>
          </p:cNvPr>
          <p:cNvPicPr>
            <a:picLocks noChangeAspect="1"/>
          </p:cNvPicPr>
          <p:nvPr/>
        </p:nvPicPr>
        <p:blipFill>
          <a:blip r:embed="rId3"/>
          <a:stretch>
            <a:fillRect/>
          </a:stretch>
        </p:blipFill>
        <p:spPr>
          <a:xfrm>
            <a:off x="7089633" y="1095375"/>
            <a:ext cx="4715738" cy="5046806"/>
          </a:xfrm>
          <a:prstGeom prst="rect">
            <a:avLst/>
          </a:prstGeom>
        </p:spPr>
      </p:pic>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7</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16479"/>
            <a:ext cx="12192000" cy="430887"/>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Flow Panel Design</a:t>
            </a:r>
          </a:p>
        </p:txBody>
      </p:sp>
      <p:graphicFrame>
        <p:nvGraphicFramePr>
          <p:cNvPr id="2" name="Table 1">
            <a:extLst>
              <a:ext uri="{FF2B5EF4-FFF2-40B4-BE49-F238E27FC236}">
                <a16:creationId xmlns:a16="http://schemas.microsoft.com/office/drawing/2014/main" id="{4C923E77-3DFF-339E-1CF1-C5615022405F}"/>
              </a:ext>
            </a:extLst>
          </p:cNvPr>
          <p:cNvGraphicFramePr>
            <a:graphicFrameLocks noGrp="1"/>
          </p:cNvGraphicFramePr>
          <p:nvPr/>
        </p:nvGraphicFramePr>
        <p:xfrm>
          <a:off x="386629" y="940777"/>
          <a:ext cx="6958279" cy="3253740"/>
        </p:xfrm>
        <a:graphic>
          <a:graphicData uri="http://schemas.openxmlformats.org/drawingml/2006/table">
            <a:tbl>
              <a:tblPr firstRow="1" bandRow="1">
                <a:tableStyleId>{5940675A-B579-460E-94D1-54222C63F5DA}</a:tableStyleId>
              </a:tblPr>
              <a:tblGrid>
                <a:gridCol w="1509993">
                  <a:extLst>
                    <a:ext uri="{9D8B030D-6E8A-4147-A177-3AD203B41FA5}">
                      <a16:colId xmlns:a16="http://schemas.microsoft.com/office/drawing/2014/main" val="1492343389"/>
                    </a:ext>
                  </a:extLst>
                </a:gridCol>
                <a:gridCol w="1049867">
                  <a:extLst>
                    <a:ext uri="{9D8B030D-6E8A-4147-A177-3AD203B41FA5}">
                      <a16:colId xmlns:a16="http://schemas.microsoft.com/office/drawing/2014/main" val="1578323112"/>
                    </a:ext>
                  </a:extLst>
                </a:gridCol>
                <a:gridCol w="4398419">
                  <a:extLst>
                    <a:ext uri="{9D8B030D-6E8A-4147-A177-3AD203B41FA5}">
                      <a16:colId xmlns:a16="http://schemas.microsoft.com/office/drawing/2014/main" val="1949222300"/>
                    </a:ext>
                  </a:extLst>
                </a:gridCol>
              </a:tblGrid>
              <a:tr h="215040">
                <a:tc>
                  <a:txBody>
                    <a:bodyPr/>
                    <a:lstStyle/>
                    <a:p>
                      <a:pPr algn="l" fontAlgn="b"/>
                      <a:r>
                        <a:rPr lang="en-US" sz="1600" b="1" i="0" u="none" strike="noStrike" dirty="0">
                          <a:solidFill>
                            <a:srgbClr val="000000"/>
                          </a:solidFill>
                          <a:effectLst/>
                          <a:latin typeface="+mn-lt"/>
                        </a:rPr>
                        <a:t>Fluorophore</a:t>
                      </a:r>
                    </a:p>
                  </a:txBody>
                  <a:tcPr marL="7620" marR="7620" marT="7620" marB="0"/>
                </a:tc>
                <a:tc>
                  <a:txBody>
                    <a:bodyPr/>
                    <a:lstStyle/>
                    <a:p>
                      <a:pPr algn="l" fontAlgn="b"/>
                      <a:r>
                        <a:rPr lang="en-US" sz="1600" b="1" i="0" u="none" strike="noStrike">
                          <a:solidFill>
                            <a:srgbClr val="000000"/>
                          </a:solidFill>
                          <a:effectLst/>
                          <a:latin typeface="+mn-lt"/>
                        </a:rPr>
                        <a:t>Marker</a:t>
                      </a:r>
                    </a:p>
                  </a:txBody>
                  <a:tcPr marL="7620" marR="7620" marT="7620" marB="0"/>
                </a:tc>
                <a:tc>
                  <a:txBody>
                    <a:bodyPr/>
                    <a:lstStyle/>
                    <a:p>
                      <a:pPr algn="l" fontAlgn="b"/>
                      <a:r>
                        <a:rPr lang="en-US" sz="1600" b="1" i="0" u="none" strike="noStrike" dirty="0">
                          <a:solidFill>
                            <a:srgbClr val="000000"/>
                          </a:solidFill>
                          <a:effectLst/>
                          <a:latin typeface="+mn-lt"/>
                        </a:rPr>
                        <a:t>Description</a:t>
                      </a:r>
                    </a:p>
                  </a:txBody>
                  <a:tcPr marL="7620" marR="7620" marT="7620" marB="0"/>
                </a:tc>
                <a:extLst>
                  <a:ext uri="{0D108BD9-81ED-4DB2-BD59-A6C34878D82A}">
                    <a16:rowId xmlns:a16="http://schemas.microsoft.com/office/drawing/2014/main" val="3983185212"/>
                  </a:ext>
                </a:extLst>
              </a:tr>
              <a:tr h="215040">
                <a:tc>
                  <a:txBody>
                    <a:bodyPr/>
                    <a:lstStyle/>
                    <a:p>
                      <a:pPr algn="l" fontAlgn="b"/>
                      <a:r>
                        <a:rPr lang="en-US" sz="1600" b="0" i="0" u="none" strike="noStrike" dirty="0">
                          <a:solidFill>
                            <a:srgbClr val="000000"/>
                          </a:solidFill>
                          <a:effectLst/>
                          <a:latin typeface="+mn-lt"/>
                        </a:rPr>
                        <a:t>FSC-A</a:t>
                      </a:r>
                    </a:p>
                  </a:txBody>
                  <a:tcPr marL="7620" marR="7620" marT="7620" marB="0"/>
                </a:tc>
                <a:tc>
                  <a:txBody>
                    <a:bodyPr/>
                    <a:lstStyle/>
                    <a:p>
                      <a:pPr algn="l" fontAlgn="b"/>
                      <a:r>
                        <a:rPr lang="en-US" sz="1600" b="0" i="0" u="none" strike="noStrike" dirty="0">
                          <a:solidFill>
                            <a:srgbClr val="000000"/>
                          </a:solidFill>
                          <a:effectLst/>
                          <a:latin typeface="+mn-lt"/>
                        </a:rPr>
                        <a:t>Size</a:t>
                      </a:r>
                    </a:p>
                  </a:txBody>
                  <a:tcPr marL="7620" marR="7620" marT="7620" marB="0"/>
                </a:tc>
                <a:tc>
                  <a:txBody>
                    <a:bodyPr/>
                    <a:lstStyle/>
                    <a:p>
                      <a:pPr algn="l" fontAlgn="b"/>
                      <a:endParaRPr lang="en-US" sz="16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2349854986"/>
                  </a:ext>
                </a:extLst>
              </a:tr>
              <a:tr h="215040">
                <a:tc>
                  <a:txBody>
                    <a:bodyPr/>
                    <a:lstStyle/>
                    <a:p>
                      <a:pPr algn="l" fontAlgn="b"/>
                      <a:r>
                        <a:rPr lang="en-US" sz="1600" b="0" i="0" u="none" strike="noStrike" dirty="0">
                          <a:solidFill>
                            <a:srgbClr val="000000"/>
                          </a:solidFill>
                          <a:effectLst/>
                          <a:latin typeface="+mn-lt"/>
                        </a:rPr>
                        <a:t>SSC-A</a:t>
                      </a:r>
                    </a:p>
                  </a:txBody>
                  <a:tcPr marL="7620" marR="7620" marT="7620" marB="0"/>
                </a:tc>
                <a:tc>
                  <a:txBody>
                    <a:bodyPr/>
                    <a:lstStyle/>
                    <a:p>
                      <a:pPr algn="l" fontAlgn="b"/>
                      <a:r>
                        <a:rPr lang="en-US" sz="1600" b="0" i="0" u="none" strike="noStrike" dirty="0">
                          <a:solidFill>
                            <a:srgbClr val="000000"/>
                          </a:solidFill>
                          <a:effectLst/>
                          <a:latin typeface="+mn-lt"/>
                        </a:rPr>
                        <a:t>Granularity</a:t>
                      </a:r>
                    </a:p>
                  </a:txBody>
                  <a:tcPr marL="7620" marR="7620" marT="7620" marB="0"/>
                </a:tc>
                <a:tc>
                  <a:txBody>
                    <a:bodyPr/>
                    <a:lstStyle/>
                    <a:p>
                      <a:pPr algn="l" fontAlgn="b"/>
                      <a:endParaRPr lang="en-US" sz="16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3146722093"/>
                  </a:ext>
                </a:extLst>
              </a:tr>
              <a:tr h="215040">
                <a:tc>
                  <a:txBody>
                    <a:bodyPr/>
                    <a:lstStyle/>
                    <a:p>
                      <a:pPr algn="l" fontAlgn="b"/>
                      <a:r>
                        <a:rPr lang="en-US" sz="1600" b="0" i="0" u="none" strike="noStrike" dirty="0">
                          <a:solidFill>
                            <a:srgbClr val="000000"/>
                          </a:solidFill>
                          <a:effectLst/>
                          <a:latin typeface="+mn-lt"/>
                        </a:rPr>
                        <a:t>FITC</a:t>
                      </a:r>
                    </a:p>
                  </a:txBody>
                  <a:tcPr marL="7620" marR="7620" marT="7620" marB="0"/>
                </a:tc>
                <a:tc>
                  <a:txBody>
                    <a:bodyPr/>
                    <a:lstStyle/>
                    <a:p>
                      <a:pPr algn="l" fontAlgn="b"/>
                      <a:r>
                        <a:rPr lang="en-US" sz="1600" b="0" i="0" u="none" strike="noStrike">
                          <a:solidFill>
                            <a:srgbClr val="000000"/>
                          </a:solidFill>
                          <a:effectLst/>
                          <a:latin typeface="+mn-lt"/>
                        </a:rPr>
                        <a:t>IFNa</a:t>
                      </a:r>
                    </a:p>
                  </a:txBody>
                  <a:tcPr marL="7620" marR="7620" marT="7620" marB="0"/>
                </a:tc>
                <a:tc>
                  <a:txBody>
                    <a:bodyPr/>
                    <a:lstStyle/>
                    <a:p>
                      <a:pPr algn="l" fontAlgn="b"/>
                      <a:r>
                        <a:rPr lang="en-US" sz="1600" b="0" i="0" u="none" strike="noStrike" dirty="0">
                          <a:solidFill>
                            <a:srgbClr val="000000"/>
                          </a:solidFill>
                          <a:effectLst/>
                          <a:latin typeface="+mn-lt"/>
                        </a:rPr>
                        <a:t>Pro-inflammatory cytokine (Th cell response)</a:t>
                      </a:r>
                    </a:p>
                  </a:txBody>
                  <a:tcPr marL="7620" marR="7620" marT="7620" marB="0"/>
                </a:tc>
                <a:extLst>
                  <a:ext uri="{0D108BD9-81ED-4DB2-BD59-A6C34878D82A}">
                    <a16:rowId xmlns:a16="http://schemas.microsoft.com/office/drawing/2014/main" val="1515000017"/>
                  </a:ext>
                </a:extLst>
              </a:tr>
              <a:tr h="558870">
                <a:tc>
                  <a:txBody>
                    <a:bodyPr/>
                    <a:lstStyle/>
                    <a:p>
                      <a:pPr algn="l" fontAlgn="b"/>
                      <a:r>
                        <a:rPr lang="en-US" sz="1600" b="0" i="0" u="none" strike="noStrike">
                          <a:solidFill>
                            <a:schemeClr val="tx1"/>
                          </a:solidFill>
                          <a:effectLst/>
                          <a:latin typeface="+mn-lt"/>
                        </a:rPr>
                        <a:t>PerCP-Cy5-5</a:t>
                      </a:r>
                    </a:p>
                  </a:txBody>
                  <a:tcPr marL="7620" marR="7620" marT="7620" marB="0"/>
                </a:tc>
                <a:tc>
                  <a:txBody>
                    <a:bodyPr/>
                    <a:lstStyle/>
                    <a:p>
                      <a:pPr algn="l" fontAlgn="b"/>
                      <a:r>
                        <a:rPr lang="en-US" sz="1600" b="0" i="0" u="none" strike="noStrike" dirty="0">
                          <a:solidFill>
                            <a:schemeClr val="tx1"/>
                          </a:solidFill>
                          <a:effectLst/>
                          <a:latin typeface="+mn-lt"/>
                        </a:rPr>
                        <a:t>MHCII</a:t>
                      </a:r>
                    </a:p>
                  </a:txBody>
                  <a:tcPr marL="7620" marR="7620" marT="7620"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chemeClr val="tx1"/>
                          </a:solidFill>
                          <a:effectLst/>
                          <a:latin typeface="+mn-lt"/>
                        </a:rPr>
                        <a:t>Expressed by APCs (B cells, Mono/Macs, DCs), upregulated upon infection and presentation of antigen</a:t>
                      </a:r>
                    </a:p>
                  </a:txBody>
                  <a:tcPr marL="7620" marR="7620" marT="7620" marB="0"/>
                </a:tc>
                <a:extLst>
                  <a:ext uri="{0D108BD9-81ED-4DB2-BD59-A6C34878D82A}">
                    <a16:rowId xmlns:a16="http://schemas.microsoft.com/office/drawing/2014/main" val="3355031433"/>
                  </a:ext>
                </a:extLst>
              </a:tr>
              <a:tr h="215040">
                <a:tc>
                  <a:txBody>
                    <a:bodyPr/>
                    <a:lstStyle/>
                    <a:p>
                      <a:pPr algn="l" fontAlgn="b"/>
                      <a:r>
                        <a:rPr lang="en-US" sz="1600" b="0" i="0" u="none" strike="noStrike">
                          <a:solidFill>
                            <a:srgbClr val="000000"/>
                          </a:solidFill>
                          <a:effectLst/>
                          <a:latin typeface="+mn-lt"/>
                        </a:rPr>
                        <a:t>APC-Cy7-A </a:t>
                      </a:r>
                    </a:p>
                  </a:txBody>
                  <a:tcPr marL="7620" marR="7620" marT="7620" marB="0"/>
                </a:tc>
                <a:tc>
                  <a:txBody>
                    <a:bodyPr/>
                    <a:lstStyle/>
                    <a:p>
                      <a:pPr algn="l" fontAlgn="b"/>
                      <a:r>
                        <a:rPr lang="en-US" sz="1600" b="0" i="0" u="none" strike="noStrike">
                          <a:solidFill>
                            <a:srgbClr val="000000"/>
                          </a:solidFill>
                          <a:effectLst/>
                          <a:latin typeface="+mn-lt"/>
                        </a:rPr>
                        <a:t>IL6</a:t>
                      </a:r>
                    </a:p>
                  </a:txBody>
                  <a:tcPr marL="7620" marR="7620" marT="7620" marB="0"/>
                </a:tc>
                <a:tc>
                  <a:txBody>
                    <a:bodyPr/>
                    <a:lstStyle/>
                    <a:p>
                      <a:pPr algn="l" fontAlgn="b"/>
                      <a:r>
                        <a:rPr lang="en-US" sz="1600" b="0" i="0" u="none" strike="noStrike" dirty="0">
                          <a:solidFill>
                            <a:srgbClr val="000000"/>
                          </a:solidFill>
                          <a:effectLst/>
                          <a:latin typeface="+mn-lt"/>
                        </a:rPr>
                        <a:t>Pro-inflammatory cytokine (Th cell response)</a:t>
                      </a:r>
                    </a:p>
                  </a:txBody>
                  <a:tcPr marL="7620" marR="7620" marT="7620" marB="0"/>
                </a:tc>
                <a:extLst>
                  <a:ext uri="{0D108BD9-81ED-4DB2-BD59-A6C34878D82A}">
                    <a16:rowId xmlns:a16="http://schemas.microsoft.com/office/drawing/2014/main" val="760914529"/>
                  </a:ext>
                </a:extLst>
              </a:tr>
              <a:tr h="215040">
                <a:tc>
                  <a:txBody>
                    <a:bodyPr/>
                    <a:lstStyle/>
                    <a:p>
                      <a:pPr algn="l" fontAlgn="b"/>
                      <a:r>
                        <a:rPr lang="en-US" sz="1600" b="0" i="0" u="none" strike="noStrike">
                          <a:solidFill>
                            <a:srgbClr val="000000"/>
                          </a:solidFill>
                          <a:effectLst/>
                          <a:latin typeface="+mn-lt"/>
                        </a:rPr>
                        <a:t>Pac Blue</a:t>
                      </a:r>
                    </a:p>
                  </a:txBody>
                  <a:tcPr marL="7620" marR="7620" marT="7620" marB="0"/>
                </a:tc>
                <a:tc>
                  <a:txBody>
                    <a:bodyPr/>
                    <a:lstStyle/>
                    <a:p>
                      <a:pPr algn="l" fontAlgn="b"/>
                      <a:r>
                        <a:rPr lang="en-US" sz="1600" b="0" i="0" u="none" strike="noStrike">
                          <a:solidFill>
                            <a:srgbClr val="000000"/>
                          </a:solidFill>
                          <a:effectLst/>
                          <a:latin typeface="+mn-lt"/>
                        </a:rPr>
                        <a:t>IL12</a:t>
                      </a:r>
                    </a:p>
                  </a:txBody>
                  <a:tcPr marL="7620" marR="7620" marT="7620" marB="0"/>
                </a:tc>
                <a:tc>
                  <a:txBody>
                    <a:bodyPr/>
                    <a:lstStyle/>
                    <a:p>
                      <a:pPr algn="l" fontAlgn="b"/>
                      <a:r>
                        <a:rPr lang="en-US" sz="1600" b="0" i="0" u="none" strike="noStrike" dirty="0">
                          <a:solidFill>
                            <a:srgbClr val="000000"/>
                          </a:solidFill>
                          <a:effectLst/>
                          <a:latin typeface="+mn-lt"/>
                        </a:rPr>
                        <a:t>Pro-inflammatory cytokine (Th cell response)</a:t>
                      </a:r>
                    </a:p>
                  </a:txBody>
                  <a:tcPr marL="7620" marR="7620" marT="7620" marB="0"/>
                </a:tc>
                <a:extLst>
                  <a:ext uri="{0D108BD9-81ED-4DB2-BD59-A6C34878D82A}">
                    <a16:rowId xmlns:a16="http://schemas.microsoft.com/office/drawing/2014/main" val="1325700383"/>
                  </a:ext>
                </a:extLst>
              </a:tr>
              <a:tr h="215040">
                <a:tc>
                  <a:txBody>
                    <a:bodyPr/>
                    <a:lstStyle/>
                    <a:p>
                      <a:pPr algn="l" fontAlgn="b"/>
                      <a:r>
                        <a:rPr lang="en-US" sz="1600" b="0" i="0" u="none" strike="noStrike" dirty="0">
                          <a:solidFill>
                            <a:srgbClr val="000000"/>
                          </a:solidFill>
                          <a:effectLst/>
                          <a:latin typeface="+mn-lt"/>
                        </a:rPr>
                        <a:t>Alexa Fluor 700</a:t>
                      </a:r>
                    </a:p>
                  </a:txBody>
                  <a:tcPr marL="7620" marR="7620" marT="7620" marB="0"/>
                </a:tc>
                <a:tc>
                  <a:txBody>
                    <a:bodyPr/>
                    <a:lstStyle/>
                    <a:p>
                      <a:pPr algn="l" fontAlgn="b"/>
                      <a:r>
                        <a:rPr lang="en-US" sz="1600" b="0" i="0" u="none" strike="noStrike" dirty="0" err="1">
                          <a:solidFill>
                            <a:srgbClr val="000000"/>
                          </a:solidFill>
                          <a:effectLst/>
                          <a:latin typeface="+mn-lt"/>
                        </a:rPr>
                        <a:t>TNFa</a:t>
                      </a:r>
                      <a:endParaRPr lang="en-US" sz="1600" b="0" i="0" u="none" strike="noStrike" dirty="0">
                        <a:solidFill>
                          <a:srgbClr val="000000"/>
                        </a:solidFill>
                        <a:effectLst/>
                        <a:latin typeface="+mn-lt"/>
                      </a:endParaRPr>
                    </a:p>
                  </a:txBody>
                  <a:tcPr marL="7620" marR="7620" marT="7620"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Pro-inflammatory cytokine (Th cell response)</a:t>
                      </a:r>
                    </a:p>
                  </a:txBody>
                  <a:tcPr marL="7620" marR="7620" marT="7620" marB="0"/>
                </a:tc>
                <a:extLst>
                  <a:ext uri="{0D108BD9-81ED-4DB2-BD59-A6C34878D82A}">
                    <a16:rowId xmlns:a16="http://schemas.microsoft.com/office/drawing/2014/main" val="2513384177"/>
                  </a:ext>
                </a:extLst>
              </a:tr>
              <a:tr h="215040">
                <a:tc>
                  <a:txBody>
                    <a:bodyPr/>
                    <a:lstStyle/>
                    <a:p>
                      <a:pPr algn="l" fontAlgn="b"/>
                      <a:r>
                        <a:rPr lang="en-US" sz="1600" b="0" i="0" u="none" strike="noStrike" dirty="0">
                          <a:solidFill>
                            <a:srgbClr val="FF0000"/>
                          </a:solidFill>
                          <a:effectLst/>
                          <a:latin typeface="+mn-lt"/>
                        </a:rPr>
                        <a:t>PE</a:t>
                      </a:r>
                    </a:p>
                  </a:txBody>
                  <a:tcPr marL="7620" marR="7620" marT="7620" marB="0"/>
                </a:tc>
                <a:tc>
                  <a:txBody>
                    <a:bodyPr/>
                    <a:lstStyle/>
                    <a:p>
                      <a:pPr algn="l" fontAlgn="b"/>
                      <a:r>
                        <a:rPr lang="en-US" sz="1600" b="0" i="0" u="none" strike="noStrike" dirty="0">
                          <a:solidFill>
                            <a:srgbClr val="FF0000"/>
                          </a:solidFill>
                          <a:effectLst/>
                          <a:latin typeface="+mn-lt"/>
                        </a:rPr>
                        <a:t>CD123</a:t>
                      </a:r>
                    </a:p>
                  </a:txBody>
                  <a:tcPr marL="7620" marR="7620" marT="7620" marB="0"/>
                </a:tc>
                <a:tc>
                  <a:txBody>
                    <a:bodyPr/>
                    <a:lstStyle/>
                    <a:p>
                      <a:pPr algn="l" fontAlgn="b"/>
                      <a:r>
                        <a:rPr lang="en-US" sz="1600" b="0" i="0" u="none" strike="noStrike" dirty="0">
                          <a:solidFill>
                            <a:srgbClr val="FF0000"/>
                          </a:solidFill>
                          <a:effectLst/>
                          <a:latin typeface="+mn-lt"/>
                        </a:rPr>
                        <a:t>Dendritic cells</a:t>
                      </a:r>
                    </a:p>
                  </a:txBody>
                  <a:tcPr marL="7620" marR="7620" marT="7620" marB="0"/>
                </a:tc>
                <a:extLst>
                  <a:ext uri="{0D108BD9-81ED-4DB2-BD59-A6C34878D82A}">
                    <a16:rowId xmlns:a16="http://schemas.microsoft.com/office/drawing/2014/main" val="3817017506"/>
                  </a:ext>
                </a:extLst>
              </a:tr>
              <a:tr h="215040">
                <a:tc>
                  <a:txBody>
                    <a:bodyPr/>
                    <a:lstStyle/>
                    <a:p>
                      <a:pPr algn="l" fontAlgn="b"/>
                      <a:r>
                        <a:rPr lang="en-US" sz="1600" b="0" i="0" u="none" strike="noStrike" dirty="0">
                          <a:solidFill>
                            <a:srgbClr val="FF0000"/>
                          </a:solidFill>
                          <a:effectLst/>
                          <a:latin typeface="+mn-lt"/>
                        </a:rPr>
                        <a:t>PE-Cy7</a:t>
                      </a:r>
                    </a:p>
                  </a:txBody>
                  <a:tcPr marL="7620" marR="7620" marT="7620" marB="0"/>
                </a:tc>
                <a:tc>
                  <a:txBody>
                    <a:bodyPr/>
                    <a:lstStyle/>
                    <a:p>
                      <a:pPr algn="l" fontAlgn="b"/>
                      <a:r>
                        <a:rPr lang="en-US" sz="1600" b="0" i="0" u="none" strike="noStrike">
                          <a:solidFill>
                            <a:srgbClr val="FF0000"/>
                          </a:solidFill>
                          <a:effectLst/>
                          <a:latin typeface="+mn-lt"/>
                        </a:rPr>
                        <a:t>CD14</a:t>
                      </a:r>
                    </a:p>
                  </a:txBody>
                  <a:tcPr marL="7620" marR="7620" marT="7620" marB="0"/>
                </a:tc>
                <a:tc>
                  <a:txBody>
                    <a:bodyPr/>
                    <a:lstStyle/>
                    <a:p>
                      <a:pPr algn="l" fontAlgn="b"/>
                      <a:r>
                        <a:rPr lang="en-US" sz="1600" b="0" i="0" u="none" strike="noStrike" dirty="0">
                          <a:solidFill>
                            <a:srgbClr val="FF0000"/>
                          </a:solidFill>
                          <a:effectLst/>
                          <a:latin typeface="+mn-lt"/>
                        </a:rPr>
                        <a:t>Monocytes/Macrophages</a:t>
                      </a:r>
                    </a:p>
                  </a:txBody>
                  <a:tcPr marL="7620" marR="7620" marT="7620" marB="0"/>
                </a:tc>
                <a:extLst>
                  <a:ext uri="{0D108BD9-81ED-4DB2-BD59-A6C34878D82A}">
                    <a16:rowId xmlns:a16="http://schemas.microsoft.com/office/drawing/2014/main" val="1718177623"/>
                  </a:ext>
                </a:extLst>
              </a:tr>
              <a:tr h="215040">
                <a:tc>
                  <a:txBody>
                    <a:bodyPr/>
                    <a:lstStyle/>
                    <a:p>
                      <a:pPr algn="l" fontAlgn="b"/>
                      <a:r>
                        <a:rPr lang="en-US" sz="1600" b="0" i="0" u="none" strike="noStrike">
                          <a:solidFill>
                            <a:srgbClr val="FF0000"/>
                          </a:solidFill>
                          <a:effectLst/>
                          <a:latin typeface="+mn-lt"/>
                        </a:rPr>
                        <a:t>APC-A</a:t>
                      </a:r>
                    </a:p>
                  </a:txBody>
                  <a:tcPr marL="7620" marR="7620" marT="7620" marB="0"/>
                </a:tc>
                <a:tc>
                  <a:txBody>
                    <a:bodyPr/>
                    <a:lstStyle/>
                    <a:p>
                      <a:pPr algn="l" fontAlgn="b"/>
                      <a:r>
                        <a:rPr lang="en-US" sz="1600" b="0" i="0" u="none" strike="noStrike">
                          <a:solidFill>
                            <a:srgbClr val="FF0000"/>
                          </a:solidFill>
                          <a:effectLst/>
                          <a:latin typeface="+mn-lt"/>
                        </a:rPr>
                        <a:t>CD11c</a:t>
                      </a:r>
                    </a:p>
                  </a:txBody>
                  <a:tcPr marL="7620" marR="7620" marT="7620" marB="0"/>
                </a:tc>
                <a:tc>
                  <a:txBody>
                    <a:bodyPr/>
                    <a:lstStyle/>
                    <a:p>
                      <a:pPr algn="l" fontAlgn="b"/>
                      <a:r>
                        <a:rPr lang="en-US" sz="1600" b="0" i="0" u="none" strike="noStrike" dirty="0">
                          <a:solidFill>
                            <a:srgbClr val="FF0000"/>
                          </a:solidFill>
                          <a:effectLst/>
                          <a:latin typeface="+mn-lt"/>
                        </a:rPr>
                        <a:t>Dendritic cells</a:t>
                      </a:r>
                    </a:p>
                  </a:txBody>
                  <a:tcPr marL="7620" marR="7620" marT="7620" marB="0"/>
                </a:tc>
                <a:extLst>
                  <a:ext uri="{0D108BD9-81ED-4DB2-BD59-A6C34878D82A}">
                    <a16:rowId xmlns:a16="http://schemas.microsoft.com/office/drawing/2014/main" val="2042935927"/>
                  </a:ext>
                </a:extLst>
              </a:tr>
            </a:tbl>
          </a:graphicData>
        </a:graphic>
      </p:graphicFrame>
      <p:sp>
        <p:nvSpPr>
          <p:cNvPr id="10" name="TextBox 9">
            <a:extLst>
              <a:ext uri="{FF2B5EF4-FFF2-40B4-BE49-F238E27FC236}">
                <a16:creationId xmlns:a16="http://schemas.microsoft.com/office/drawing/2014/main" id="{201A091C-FC96-2629-462D-20C76E7B2F9C}"/>
              </a:ext>
            </a:extLst>
          </p:cNvPr>
          <p:cNvSpPr txBox="1"/>
          <p:nvPr/>
        </p:nvSpPr>
        <p:spPr>
          <a:xfrm>
            <a:off x="7848355" y="5772849"/>
            <a:ext cx="2262772" cy="369332"/>
          </a:xfrm>
          <a:prstGeom prst="rect">
            <a:avLst/>
          </a:prstGeom>
          <a:noFill/>
        </p:spPr>
        <p:txBody>
          <a:bodyPr wrap="square" lIns="0" tIns="0" rIns="0" bIns="0" rtlCol="0">
            <a:spAutoFit/>
          </a:bodyPr>
          <a:lstStyle/>
          <a:p>
            <a:pPr algn="l"/>
            <a:r>
              <a:rPr lang="en-US" sz="1200" i="1" kern="1200" dirty="0">
                <a:solidFill>
                  <a:schemeClr val="bg1">
                    <a:lumMod val="65000"/>
                  </a:schemeClr>
                </a:solidFill>
                <a:latin typeface="+mn-lt"/>
                <a:ea typeface="+mn-ea"/>
                <a:cs typeface="+mn-cs"/>
              </a:rPr>
              <a:t>How the Immune System Works. L </a:t>
            </a:r>
            <a:r>
              <a:rPr lang="en-US" sz="1200" i="1" dirty="0" err="1">
                <a:solidFill>
                  <a:schemeClr val="bg1">
                    <a:lumMod val="65000"/>
                  </a:schemeClr>
                </a:solidFill>
              </a:rPr>
              <a:t>S</a:t>
            </a:r>
            <a:r>
              <a:rPr lang="en-US" sz="1200" i="1" kern="1200" dirty="0" err="1">
                <a:solidFill>
                  <a:schemeClr val="bg1">
                    <a:lumMod val="65000"/>
                  </a:schemeClr>
                </a:solidFill>
                <a:latin typeface="+mn-lt"/>
                <a:ea typeface="+mn-ea"/>
                <a:cs typeface="+mn-cs"/>
              </a:rPr>
              <a:t>ompayrac</a:t>
            </a:r>
            <a:r>
              <a:rPr lang="en-US" sz="1200" i="1" kern="1200" dirty="0">
                <a:solidFill>
                  <a:schemeClr val="bg1">
                    <a:lumMod val="65000"/>
                  </a:schemeClr>
                </a:solidFill>
                <a:latin typeface="+mn-lt"/>
                <a:ea typeface="+mn-ea"/>
                <a:cs typeface="+mn-cs"/>
              </a:rPr>
              <a:t>, Wiley 2019</a:t>
            </a:r>
          </a:p>
        </p:txBody>
      </p:sp>
      <p:pic>
        <p:nvPicPr>
          <p:cNvPr id="16" name="Picture 15">
            <a:extLst>
              <a:ext uri="{FF2B5EF4-FFF2-40B4-BE49-F238E27FC236}">
                <a16:creationId xmlns:a16="http://schemas.microsoft.com/office/drawing/2014/main" id="{82795059-6B71-6215-E40E-AF2BCF9BB360}"/>
              </a:ext>
            </a:extLst>
          </p:cNvPr>
          <p:cNvPicPr>
            <a:picLocks noChangeAspect="1"/>
          </p:cNvPicPr>
          <p:nvPr/>
        </p:nvPicPr>
        <p:blipFill>
          <a:blip r:embed="rId4"/>
          <a:stretch>
            <a:fillRect/>
          </a:stretch>
        </p:blipFill>
        <p:spPr>
          <a:xfrm>
            <a:off x="3056848" y="4442526"/>
            <a:ext cx="4412146" cy="1517854"/>
          </a:xfrm>
          <a:prstGeom prst="rect">
            <a:avLst/>
          </a:prstGeom>
        </p:spPr>
      </p:pic>
      <p:sp>
        <p:nvSpPr>
          <p:cNvPr id="17" name="Arrow: Right 16">
            <a:extLst>
              <a:ext uri="{FF2B5EF4-FFF2-40B4-BE49-F238E27FC236}">
                <a16:creationId xmlns:a16="http://schemas.microsoft.com/office/drawing/2014/main" id="{1C66732D-EF3C-61DC-D624-7A41F674F180}"/>
              </a:ext>
            </a:extLst>
          </p:cNvPr>
          <p:cNvSpPr/>
          <p:nvPr/>
        </p:nvSpPr>
        <p:spPr>
          <a:xfrm>
            <a:off x="2556256" y="5038167"/>
            <a:ext cx="419631" cy="3265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9" name="TextBox 18">
            <a:extLst>
              <a:ext uri="{FF2B5EF4-FFF2-40B4-BE49-F238E27FC236}">
                <a16:creationId xmlns:a16="http://schemas.microsoft.com/office/drawing/2014/main" id="{302D23EF-B868-895D-F87E-BCAEB192B0A3}"/>
              </a:ext>
            </a:extLst>
          </p:cNvPr>
          <p:cNvSpPr txBox="1"/>
          <p:nvPr/>
        </p:nvSpPr>
        <p:spPr>
          <a:xfrm>
            <a:off x="3830531" y="5957515"/>
            <a:ext cx="2864779" cy="461665"/>
          </a:xfrm>
          <a:prstGeom prst="rect">
            <a:avLst/>
          </a:prstGeom>
          <a:noFill/>
        </p:spPr>
        <p:txBody>
          <a:bodyPr wrap="square">
            <a:spAutoFit/>
          </a:bodyPr>
          <a:lstStyle/>
          <a:p>
            <a:r>
              <a:rPr lang="en-US" sz="1200" dirty="0">
                <a:hlinkClick r:id="rId5"/>
              </a:rPr>
              <a:t>https://www.ptglab.com/news/blog/flow-cytometry-gating-for-beginners/</a:t>
            </a:r>
            <a:endParaRPr lang="en-US" sz="1200" dirty="0"/>
          </a:p>
        </p:txBody>
      </p:sp>
      <p:pic>
        <p:nvPicPr>
          <p:cNvPr id="15" name="Picture 14">
            <a:extLst>
              <a:ext uri="{FF2B5EF4-FFF2-40B4-BE49-F238E27FC236}">
                <a16:creationId xmlns:a16="http://schemas.microsoft.com/office/drawing/2014/main" id="{BF1509AB-893E-7FD6-0C50-F0A971DA1146}"/>
              </a:ext>
            </a:extLst>
          </p:cNvPr>
          <p:cNvPicPr>
            <a:picLocks noChangeAspect="1"/>
          </p:cNvPicPr>
          <p:nvPr/>
        </p:nvPicPr>
        <p:blipFill rotWithShape="1">
          <a:blip r:embed="rId6"/>
          <a:srcRect l="1893" t="9230"/>
          <a:stretch/>
        </p:blipFill>
        <p:spPr>
          <a:xfrm>
            <a:off x="210256" y="836734"/>
            <a:ext cx="6029769" cy="5524270"/>
          </a:xfrm>
          <a:prstGeom prst="rect">
            <a:avLst/>
          </a:prstGeom>
        </p:spPr>
      </p:pic>
    </p:spTree>
    <p:extLst>
      <p:ext uri="{BB962C8B-B14F-4D97-AF65-F5344CB8AC3E}">
        <p14:creationId xmlns:p14="http://schemas.microsoft.com/office/powerpoint/2010/main" val="135177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8</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Automated Gating for Data Preprocessing</a:t>
            </a:r>
          </a:p>
        </p:txBody>
      </p:sp>
      <p:sp>
        <p:nvSpPr>
          <p:cNvPr id="6" name="TextBox 5">
            <a:extLst>
              <a:ext uri="{FF2B5EF4-FFF2-40B4-BE49-F238E27FC236}">
                <a16:creationId xmlns:a16="http://schemas.microsoft.com/office/drawing/2014/main" id="{AC38A3C4-77CF-471E-C152-C3E3D7583E71}"/>
              </a:ext>
            </a:extLst>
          </p:cNvPr>
          <p:cNvSpPr txBox="1"/>
          <p:nvPr/>
        </p:nvSpPr>
        <p:spPr>
          <a:xfrm>
            <a:off x="271305" y="1122759"/>
            <a:ext cx="5712689" cy="4985980"/>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dirty="0"/>
              <a:t>In each sample, estimate density in FSC vs SSC plot</a:t>
            </a:r>
          </a:p>
          <a:p>
            <a:pPr marL="285750" indent="-285750" algn="l">
              <a:buFont typeface="Arial" panose="020B0604020202020204" pitchFamily="34" charset="0"/>
              <a:buChar char="•"/>
            </a:pPr>
            <a:endParaRPr lang="en-US" sz="1800" kern="1200" dirty="0">
              <a:solidFill>
                <a:schemeClr val="tx1"/>
              </a:solidFill>
              <a:latin typeface="+mn-lt"/>
              <a:ea typeface="+mn-ea"/>
              <a:cs typeface="+mn-cs"/>
            </a:endParaRPr>
          </a:p>
          <a:p>
            <a:pPr marL="285750" indent="-285750" algn="l">
              <a:buFont typeface="Arial" panose="020B0604020202020204" pitchFamily="34" charset="0"/>
              <a:buChar char="•"/>
            </a:pPr>
            <a:r>
              <a:rPr lang="en-US" dirty="0"/>
              <a:t>Identify landmarks (“hill tops”)</a:t>
            </a:r>
          </a:p>
          <a:p>
            <a:pPr marL="285750" indent="-285750" algn="l">
              <a:buFont typeface="Arial" panose="020B0604020202020204" pitchFamily="34" charset="0"/>
              <a:buChar char="•"/>
            </a:pPr>
            <a:endParaRPr lang="en-US" sz="1800" kern="1200" dirty="0">
              <a:solidFill>
                <a:schemeClr val="tx1"/>
              </a:solidFill>
              <a:latin typeface="+mn-lt"/>
              <a:ea typeface="+mn-ea"/>
              <a:cs typeface="+mn-cs"/>
            </a:endParaRPr>
          </a:p>
          <a:p>
            <a:pPr marL="285750" indent="-285750" algn="l">
              <a:buFont typeface="Arial" panose="020B0604020202020204" pitchFamily="34" charset="0"/>
              <a:buChar char="•"/>
            </a:pPr>
            <a:r>
              <a:rPr lang="en-US" dirty="0"/>
              <a:t>Lymphocytes are the bottom right cluster</a:t>
            </a:r>
          </a:p>
          <a:p>
            <a:pPr marL="285750" indent="-285750" algn="l">
              <a:buFont typeface="Arial" panose="020B0604020202020204" pitchFamily="34" charset="0"/>
              <a:buChar char="•"/>
            </a:pPr>
            <a:endParaRPr lang="en-US" sz="1800" kern="1200" dirty="0">
              <a:solidFill>
                <a:schemeClr val="tx1"/>
              </a:solidFill>
              <a:latin typeface="+mn-lt"/>
              <a:ea typeface="+mn-ea"/>
              <a:cs typeface="+mn-cs"/>
            </a:endParaRPr>
          </a:p>
          <a:p>
            <a:pPr marL="285750" indent="-285750" algn="l">
              <a:buFont typeface="Arial" panose="020B0604020202020204" pitchFamily="34" charset="0"/>
              <a:buChar char="•"/>
            </a:pPr>
            <a:r>
              <a:rPr lang="en-US" sz="1800" kern="1200" dirty="0">
                <a:solidFill>
                  <a:schemeClr val="tx1"/>
                </a:solidFill>
                <a:latin typeface="+mn-lt"/>
                <a:ea typeface="+mn-ea"/>
                <a:cs typeface="+mn-cs"/>
              </a:rPr>
              <a:t>Identify boundary of the cluster by pixels above a threshold</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sz="1800" kern="1200" dirty="0">
                <a:solidFill>
                  <a:schemeClr val="tx1"/>
                </a:solidFill>
                <a:latin typeface="+mn-lt"/>
                <a:ea typeface="+mn-ea"/>
                <a:cs typeface="+mn-cs"/>
              </a:rPr>
              <a:t>Delete stand-alone points on the periphery of the cluster (pixel with most neighboring pixels being below the threshold)</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Convex hull (“</a:t>
            </a:r>
            <a:r>
              <a:rPr lang="en-US" b="0" i="0" dirty="0">
                <a:solidFill>
                  <a:srgbClr val="202122"/>
                </a:solidFill>
                <a:effectLst/>
                <a:latin typeface="Arial" panose="020B0604020202020204" pitchFamily="34" charset="0"/>
              </a:rPr>
              <a:t>rubber band</a:t>
            </a:r>
            <a:r>
              <a:rPr lang="en-US" dirty="0"/>
              <a:t> model”) to smooth the boundaries</a:t>
            </a:r>
          </a:p>
          <a:p>
            <a:pPr marL="285750" indent="-285750" algn="l">
              <a:buFont typeface="Arial" panose="020B0604020202020204" pitchFamily="34" charset="0"/>
              <a:buChar char="•"/>
            </a:pPr>
            <a:endParaRPr lang="en-US" sz="1800" kern="1200" dirty="0">
              <a:solidFill>
                <a:schemeClr val="tx1"/>
              </a:solidFill>
              <a:latin typeface="+mn-lt"/>
              <a:ea typeface="+mn-ea"/>
              <a:cs typeface="+mn-cs"/>
            </a:endParaRPr>
          </a:p>
          <a:p>
            <a:pPr marL="285750" indent="-285750" algn="l">
              <a:buFont typeface="Arial" panose="020B0604020202020204" pitchFamily="34" charset="0"/>
              <a:buChar char="•"/>
            </a:pPr>
            <a:r>
              <a:rPr lang="en-US" dirty="0"/>
              <a:t>Map pixels in density plot back to cells; delete all but lymphocytes</a:t>
            </a:r>
            <a:endParaRPr lang="en-US" sz="1800" kern="1200" dirty="0">
              <a:solidFill>
                <a:schemeClr val="tx1"/>
              </a:solidFill>
              <a:latin typeface="+mn-lt"/>
              <a:ea typeface="+mn-ea"/>
              <a:cs typeface="+mn-cs"/>
            </a:endParaRPr>
          </a:p>
        </p:txBody>
      </p:sp>
      <p:pic>
        <p:nvPicPr>
          <p:cNvPr id="7" name="Picture 6">
            <a:extLst>
              <a:ext uri="{FF2B5EF4-FFF2-40B4-BE49-F238E27FC236}">
                <a16:creationId xmlns:a16="http://schemas.microsoft.com/office/drawing/2014/main" id="{FB5E0FDE-9546-22DA-5252-5BD883252770}"/>
              </a:ext>
            </a:extLst>
          </p:cNvPr>
          <p:cNvPicPr>
            <a:picLocks noChangeAspect="1"/>
          </p:cNvPicPr>
          <p:nvPr/>
        </p:nvPicPr>
        <p:blipFill>
          <a:blip r:embed="rId3"/>
          <a:stretch>
            <a:fillRect/>
          </a:stretch>
        </p:blipFill>
        <p:spPr>
          <a:xfrm>
            <a:off x="6208007" y="1017608"/>
            <a:ext cx="5597363" cy="5637061"/>
          </a:xfrm>
          <a:prstGeom prst="rect">
            <a:avLst/>
          </a:prstGeom>
        </p:spPr>
      </p:pic>
    </p:spTree>
    <p:extLst>
      <p:ext uri="{BB962C8B-B14F-4D97-AF65-F5344CB8AC3E}">
        <p14:creationId xmlns:p14="http://schemas.microsoft.com/office/powerpoint/2010/main" val="144931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9</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0" y="420816"/>
            <a:ext cx="12192000" cy="430887"/>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Principal Components Analysis</a:t>
            </a:r>
          </a:p>
        </p:txBody>
      </p:sp>
      <p:pic>
        <p:nvPicPr>
          <p:cNvPr id="2" name="Picture 1">
            <a:extLst>
              <a:ext uri="{FF2B5EF4-FFF2-40B4-BE49-F238E27FC236}">
                <a16:creationId xmlns:a16="http://schemas.microsoft.com/office/drawing/2014/main" id="{8AF1D0E8-373B-57A8-A54E-E89E013C6CD5}"/>
              </a:ext>
            </a:extLst>
          </p:cNvPr>
          <p:cNvPicPr>
            <a:picLocks noChangeAspect="1"/>
          </p:cNvPicPr>
          <p:nvPr/>
        </p:nvPicPr>
        <p:blipFill rotWithShape="1">
          <a:blip r:embed="rId3">
            <a:extLst>
              <a:ext uri="{28A0092B-C50C-407E-A947-70E740481C1C}">
                <a14:useLocalDpi xmlns:a14="http://schemas.microsoft.com/office/drawing/2010/main" val="0"/>
              </a:ext>
            </a:extLst>
          </a:blip>
          <a:srcRect r="9610"/>
          <a:stretch/>
        </p:blipFill>
        <p:spPr>
          <a:xfrm>
            <a:off x="401847" y="1071367"/>
            <a:ext cx="5382283" cy="5210175"/>
          </a:xfrm>
          <a:prstGeom prst="rect">
            <a:avLst/>
          </a:prstGeom>
        </p:spPr>
      </p:pic>
      <p:sp>
        <p:nvSpPr>
          <p:cNvPr id="6" name="TextBox 5">
            <a:extLst>
              <a:ext uri="{FF2B5EF4-FFF2-40B4-BE49-F238E27FC236}">
                <a16:creationId xmlns:a16="http://schemas.microsoft.com/office/drawing/2014/main" id="{AC38A3C4-77CF-471E-C152-C3E3D7583E71}"/>
              </a:ext>
            </a:extLst>
          </p:cNvPr>
          <p:cNvSpPr txBox="1"/>
          <p:nvPr/>
        </p:nvSpPr>
        <p:spPr>
          <a:xfrm>
            <a:off x="6245946" y="1916579"/>
            <a:ext cx="5105400" cy="3323987"/>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800" kern="1200" dirty="0">
                <a:solidFill>
                  <a:schemeClr val="tx1"/>
                </a:solidFill>
                <a:latin typeface="+mn-lt"/>
                <a:ea typeface="+mn-ea"/>
                <a:cs typeface="+mn-cs"/>
              </a:rPr>
              <a:t>PC1 explained 52.2% of variability; PC2 21.5%</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MHCII, IL6 and </a:t>
            </a:r>
            <a:r>
              <a:rPr lang="en-US" dirty="0" err="1"/>
              <a:t>TNFa</a:t>
            </a:r>
            <a:r>
              <a:rPr lang="en-US" dirty="0"/>
              <a:t> drove the differences in PC1 direction; </a:t>
            </a:r>
            <a:r>
              <a:rPr lang="en-US" sz="1800" kern="1200" dirty="0">
                <a:solidFill>
                  <a:schemeClr val="tx1"/>
                </a:solidFill>
                <a:latin typeface="+mn-lt"/>
                <a:ea typeface="+mn-ea"/>
                <a:cs typeface="+mn-cs"/>
              </a:rPr>
              <a:t>IL12 and </a:t>
            </a:r>
            <a:r>
              <a:rPr lang="en-US" sz="1800" kern="1200" dirty="0" err="1">
                <a:solidFill>
                  <a:schemeClr val="tx1"/>
                </a:solidFill>
                <a:latin typeface="+mn-lt"/>
                <a:ea typeface="+mn-ea"/>
                <a:cs typeface="+mn-cs"/>
              </a:rPr>
              <a:t>INFa</a:t>
            </a:r>
            <a:r>
              <a:rPr lang="en-US" sz="1800" kern="1200" dirty="0">
                <a:solidFill>
                  <a:schemeClr val="tx1"/>
                </a:solidFill>
                <a:latin typeface="+mn-lt"/>
                <a:ea typeface="+mn-ea"/>
                <a:cs typeface="+mn-cs"/>
              </a:rPr>
              <a:t> in PC2 direction</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sz="1800" kern="1200" dirty="0">
                <a:solidFill>
                  <a:schemeClr val="tx1"/>
                </a:solidFill>
                <a:latin typeface="+mn-lt"/>
                <a:ea typeface="+mn-ea"/>
                <a:cs typeface="+mn-cs"/>
              </a:rPr>
              <a:t>Majority of points from UE and HEU overlap. However, we are interested in profiles of cells that are different between UE and HEU </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sz="1800" kern="1200" dirty="0">
                <a:solidFill>
                  <a:schemeClr val="tx1"/>
                </a:solidFill>
                <a:latin typeface="+mn-lt"/>
                <a:ea typeface="+mn-ea"/>
                <a:cs typeface="+mn-cs"/>
              </a:rPr>
              <a:t>Therefore, a different approach is needed – instead of looking for max variability (PCA), we want to look for max difference (PP)</a:t>
            </a:r>
          </a:p>
        </p:txBody>
      </p:sp>
    </p:spTree>
    <p:extLst>
      <p:ext uri="{BB962C8B-B14F-4D97-AF65-F5344CB8AC3E}">
        <p14:creationId xmlns:p14="http://schemas.microsoft.com/office/powerpoint/2010/main" val="35186066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O42sikSOG2ErbwpVu9G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UjSPZDbtlpkwaw1M.6TBg"/>
</p:tagLst>
</file>

<file path=ppt/theme/theme1.xml><?xml version="1.0" encoding="utf-8"?>
<a:theme xmlns:a="http://schemas.openxmlformats.org/drawingml/2006/main" name="2021_JIM">
  <a:themeElements>
    <a:clrScheme name="Janssen Our Promise – COOL">
      <a:dk1>
        <a:srgbClr val="212121"/>
      </a:dk1>
      <a:lt1>
        <a:srgbClr val="FFFFFF"/>
      </a:lt1>
      <a:dk2>
        <a:srgbClr val="646464"/>
      </a:dk2>
      <a:lt2>
        <a:srgbClr val="F4F4F4"/>
      </a:lt2>
      <a:accent1>
        <a:srgbClr val="00A0DF"/>
      </a:accent1>
      <a:accent2>
        <a:srgbClr val="003479"/>
      </a:accent2>
      <a:accent3>
        <a:srgbClr val="1C75BC"/>
      </a:accent3>
      <a:accent4>
        <a:srgbClr val="349941"/>
      </a:accent4>
      <a:accent5>
        <a:srgbClr val="6EBD44"/>
      </a:accent5>
      <a:accent6>
        <a:srgbClr val="7E2E78"/>
      </a:accent6>
      <a:hlink>
        <a:srgbClr val="00A0DE"/>
      </a:hlink>
      <a:folHlink>
        <a:srgbClr val="636363"/>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_JIM" id="{B1AE04A1-DC72-4517-92F0-4DD9DFB19D76}" vid="{397A88F1-C6E3-4FBE-9701-79AA5488F0C1}"/>
    </a:ext>
  </a:extLst>
</a:theme>
</file>

<file path=ppt/theme/theme2.xml><?xml version="1.0" encoding="utf-8"?>
<a:theme xmlns:a="http://schemas.openxmlformats.org/drawingml/2006/main" name="Janssen Our Promise Widescreen - COOL">
  <a:themeElements>
    <a:clrScheme name="Janssen Our Promise – COOL">
      <a:dk1>
        <a:srgbClr val="212121"/>
      </a:dk1>
      <a:lt1>
        <a:srgbClr val="FFFFFF"/>
      </a:lt1>
      <a:dk2>
        <a:srgbClr val="646464"/>
      </a:dk2>
      <a:lt2>
        <a:srgbClr val="F4F4F4"/>
      </a:lt2>
      <a:accent1>
        <a:srgbClr val="00A0DF"/>
      </a:accent1>
      <a:accent2>
        <a:srgbClr val="003479"/>
      </a:accent2>
      <a:accent3>
        <a:srgbClr val="1C75BC"/>
      </a:accent3>
      <a:accent4>
        <a:srgbClr val="349941"/>
      </a:accent4>
      <a:accent5>
        <a:srgbClr val="6EBD44"/>
      </a:accent5>
      <a:accent6>
        <a:srgbClr val="7E2E78"/>
      </a:accent6>
      <a:hlink>
        <a:srgbClr val="00A0DE"/>
      </a:hlink>
      <a:folHlink>
        <a:srgbClr val="636363"/>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3.xml><?xml version="1.0" encoding="utf-8"?>
<a:theme xmlns:a="http://schemas.openxmlformats.org/drawingml/2006/main" name="1_Janssen Our Promise Widescreen - COOL">
  <a:themeElements>
    <a:clrScheme name="Janssen Our Promise – COOL">
      <a:dk1>
        <a:srgbClr val="212121"/>
      </a:dk1>
      <a:lt1>
        <a:srgbClr val="FFFFFF"/>
      </a:lt1>
      <a:dk2>
        <a:srgbClr val="646464"/>
      </a:dk2>
      <a:lt2>
        <a:srgbClr val="F4F4F4"/>
      </a:lt2>
      <a:accent1>
        <a:srgbClr val="00A0DF"/>
      </a:accent1>
      <a:accent2>
        <a:srgbClr val="003479"/>
      </a:accent2>
      <a:accent3>
        <a:srgbClr val="1C75BC"/>
      </a:accent3>
      <a:accent4>
        <a:srgbClr val="349941"/>
      </a:accent4>
      <a:accent5>
        <a:srgbClr val="6EBD44"/>
      </a:accent5>
      <a:accent6>
        <a:srgbClr val="7E2E78"/>
      </a:accent6>
      <a:hlink>
        <a:srgbClr val="00A0DE"/>
      </a:hlink>
      <a:folHlink>
        <a:srgbClr val="636363"/>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4.xml><?xml version="1.0" encoding="utf-8"?>
<a:theme xmlns:a="http://schemas.openxmlformats.org/drawingml/2006/main" name="2_Janssen Our Promise Widescreen - COOL">
  <a:themeElements>
    <a:clrScheme name="Janssen Our Promise – COOL">
      <a:dk1>
        <a:srgbClr val="212121"/>
      </a:dk1>
      <a:lt1>
        <a:srgbClr val="FFFFFF"/>
      </a:lt1>
      <a:dk2>
        <a:srgbClr val="646464"/>
      </a:dk2>
      <a:lt2>
        <a:srgbClr val="F4F4F4"/>
      </a:lt2>
      <a:accent1>
        <a:srgbClr val="00A0DF"/>
      </a:accent1>
      <a:accent2>
        <a:srgbClr val="003479"/>
      </a:accent2>
      <a:accent3>
        <a:srgbClr val="1C75BC"/>
      </a:accent3>
      <a:accent4>
        <a:srgbClr val="349941"/>
      </a:accent4>
      <a:accent5>
        <a:srgbClr val="6EBD44"/>
      </a:accent5>
      <a:accent6>
        <a:srgbClr val="7E2E78"/>
      </a:accent6>
      <a:hlink>
        <a:srgbClr val="00A0DE"/>
      </a:hlink>
      <a:folHlink>
        <a:srgbClr val="636363"/>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5.xml><?xml version="1.0" encoding="utf-8"?>
<a:theme xmlns:a="http://schemas.openxmlformats.org/drawingml/2006/main" name="Johnson and Johnson: Innovative Medicine">
  <a:themeElements>
    <a:clrScheme name="Johnson and Johnson 1">
      <a:dk1>
        <a:srgbClr val="000000"/>
      </a:dk1>
      <a:lt1>
        <a:srgbClr val="FFFFFF"/>
      </a:lt1>
      <a:dk2>
        <a:srgbClr val="F9F7F6"/>
      </a:dk2>
      <a:lt2>
        <a:srgbClr val="564C47"/>
      </a:lt2>
      <a:accent1>
        <a:srgbClr val="EB1700"/>
      </a:accent1>
      <a:accent2>
        <a:srgbClr val="000000"/>
      </a:accent2>
      <a:accent3>
        <a:srgbClr val="C1BBB3"/>
      </a:accent3>
      <a:accent4>
        <a:srgbClr val="004685"/>
      </a:accent4>
      <a:accent5>
        <a:srgbClr val="69D0FF"/>
      </a:accent5>
      <a:accent6>
        <a:srgbClr val="541980"/>
      </a:accent6>
      <a:hlink>
        <a:srgbClr val="000000"/>
      </a:hlink>
      <a:folHlink>
        <a:srgbClr val="000000"/>
      </a:folHlink>
    </a:clrScheme>
    <a:fontScheme name="J&amp;J">
      <a:majorFont>
        <a:latin typeface="Johnson Display"/>
        <a:ea typeface=""/>
        <a:cs typeface=""/>
      </a:majorFont>
      <a:minorFont>
        <a:latin typeface="Johnson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85750" indent="-285750" algn="l">
          <a:buFont typeface="Arial" panose="020B0604020202020204" pitchFamily="34" charset="0"/>
          <a:buChar char="•"/>
          <a:defRPr sz="1800" kern="1200" dirty="0" err="1" smtClean="0">
            <a:solidFill>
              <a:schemeClr val="tx1"/>
            </a:solidFill>
            <a:latin typeface="+mn-lt"/>
            <a:ea typeface="+mn-ea"/>
            <a:cs typeface="+mn-cs"/>
          </a:defRPr>
        </a:defPPr>
      </a:lstStyle>
    </a:txDef>
  </a:objectDefaults>
  <a:extraClrSchemeLst/>
  <a:extLst>
    <a:ext uri="{05A4C25C-085E-4340-85A3-A5531E510DB2}">
      <thm15:themeFamily xmlns:thm15="http://schemas.microsoft.com/office/thememl/2012/main" name="Presentation3" id="{36A30F4E-5528-4955-911C-1DC9BB59643F}" vid="{95363283-C92B-4F04-A6EC-EA6F0A3954C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08389A1B08544AB226D9F310D89449" ma:contentTypeVersion="18" ma:contentTypeDescription="Create a new document." ma:contentTypeScope="" ma:versionID="d0caa0591eb33f5ec8e71941f21c6043">
  <xsd:schema xmlns:xsd="http://www.w3.org/2001/XMLSchema" xmlns:xs="http://www.w3.org/2001/XMLSchema" xmlns:p="http://schemas.microsoft.com/office/2006/metadata/properties" xmlns:ns3="1afc89a2-435a-45ed-a54c-908d30ead933" xmlns:ns4="b3d7475e-7b4e-415a-8936-129c8721ef12" targetNamespace="http://schemas.microsoft.com/office/2006/metadata/properties" ma:root="true" ma:fieldsID="90c8eb7b81bec9274e73f28fcf719dc2" ns3:_="" ns4:_="">
    <xsd:import namespace="1afc89a2-435a-45ed-a54c-908d30ead933"/>
    <xsd:import namespace="b3d7475e-7b4e-415a-8936-129c8721ef1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ServiceLocatio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fc89a2-435a-45ed-a54c-908d30ead93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3d7475e-7b4e-415a-8936-129c8721ef1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afc89a2-435a-45ed-a54c-908d30ead93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192ACB-8820-4143-B9FA-996B6BCE60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fc89a2-435a-45ed-a54c-908d30ead933"/>
    <ds:schemaRef ds:uri="b3d7475e-7b4e-415a-8936-129c8721ef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D96EF3-D357-4916-B41A-D6C960EF31FC}">
  <ds:schemaRefs>
    <ds:schemaRef ds:uri="http://purl.org/dc/elements/1.1/"/>
    <ds:schemaRef ds:uri="http://schemas.microsoft.com/office/2006/metadata/properties"/>
    <ds:schemaRef ds:uri="http://purl.org/dc/terms/"/>
    <ds:schemaRef ds:uri="1afc89a2-435a-45ed-a54c-908d30ead933"/>
    <ds:schemaRef ds:uri="http://schemas.microsoft.com/office/2006/documentManagement/types"/>
    <ds:schemaRef ds:uri="http://schemas.microsoft.com/office/infopath/2007/PartnerControls"/>
    <ds:schemaRef ds:uri="http://schemas.openxmlformats.org/package/2006/metadata/core-properties"/>
    <ds:schemaRef ds:uri="b3d7475e-7b4e-415a-8936-129c8721ef12"/>
    <ds:schemaRef ds:uri="http://www.w3.org/XML/1998/namespace"/>
    <ds:schemaRef ds:uri="http://purl.org/dc/dcmitype/"/>
  </ds:schemaRefs>
</ds:datastoreItem>
</file>

<file path=customXml/itemProps3.xml><?xml version="1.0" encoding="utf-8"?>
<ds:datastoreItem xmlns:ds="http://schemas.openxmlformats.org/officeDocument/2006/customXml" ds:itemID="{FEC2A425-941C-4E9C-ADF0-705E976FA1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2021_JIM</Template>
  <TotalTime>163676</TotalTime>
  <Words>1425</Words>
  <Application>Microsoft Office PowerPoint</Application>
  <PresentationFormat>Widescreen</PresentationFormat>
  <Paragraphs>240</Paragraphs>
  <Slides>22</Slides>
  <Notes>20</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22</vt:i4>
      </vt:variant>
    </vt:vector>
  </HeadingPairs>
  <TitlesOfParts>
    <vt:vector size="40" baseType="lpstr">
      <vt:lpstr>DengXian</vt:lpstr>
      <vt:lpstr>Aptos</vt:lpstr>
      <vt:lpstr>Arial</vt:lpstr>
      <vt:lpstr>Calibri</vt:lpstr>
      <vt:lpstr>Calibri Light</vt:lpstr>
      <vt:lpstr>Cambria Math</vt:lpstr>
      <vt:lpstr>Georgia</vt:lpstr>
      <vt:lpstr>Johnson Display</vt:lpstr>
      <vt:lpstr>Johnson Text</vt:lpstr>
      <vt:lpstr>Times New Roman</vt:lpstr>
      <vt:lpstr>Verdana</vt:lpstr>
      <vt:lpstr>Wingdings</vt:lpstr>
      <vt:lpstr>2021_JIM</vt:lpstr>
      <vt:lpstr>Janssen Our Promise Widescreen - COOL</vt:lpstr>
      <vt:lpstr>1_Janssen Our Promise Widescreen - COOL</vt:lpstr>
      <vt:lpstr>2_Janssen Our Promise Widescreen - COOL</vt:lpstr>
      <vt:lpstr>Johnson and Johnson: Innovative Medicine</vt:lpstr>
      <vt:lpstr>think-cell Slide</vt:lpstr>
      <vt:lpstr>Novel Differential Flow Cytometry Data Analyses Method Using Data Nuggets Compression and Projection Pursuit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Gasdermin family of proteins</dc:title>
  <dc:creator>Wertheimer, Joshua [JRDUS]</dc:creator>
  <cp:lastModifiedBy>Sargsyan, Davit [JRDUS]</cp:lastModifiedBy>
  <cp:revision>407</cp:revision>
  <dcterms:created xsi:type="dcterms:W3CDTF">2021-10-25T15:56:38Z</dcterms:created>
  <dcterms:modified xsi:type="dcterms:W3CDTF">2024-11-04T18:47:43Z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0x010100E708389A1B08544AB226D9F310D89449</vt:lpwstr>
  </property>
</Properties>
</file>